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73"/>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304" r:id="rId42"/>
    <p:sldId id="299" r:id="rId43"/>
    <p:sldId id="300" r:id="rId44"/>
    <p:sldId id="301" r:id="rId45"/>
    <p:sldId id="302" r:id="rId46"/>
    <p:sldId id="303" r:id="rId47"/>
    <p:sldId id="305" r:id="rId48"/>
    <p:sldId id="307" r:id="rId49"/>
    <p:sldId id="336" r:id="rId50"/>
    <p:sldId id="312" r:id="rId51"/>
    <p:sldId id="313" r:id="rId52"/>
    <p:sldId id="314" r:id="rId53"/>
    <p:sldId id="319" r:id="rId54"/>
    <p:sldId id="316" r:id="rId55"/>
    <p:sldId id="317" r:id="rId56"/>
    <p:sldId id="318" r:id="rId57"/>
    <p:sldId id="320" r:id="rId58"/>
    <p:sldId id="321" r:id="rId59"/>
    <p:sldId id="322" r:id="rId60"/>
    <p:sldId id="323" r:id="rId61"/>
    <p:sldId id="324" r:id="rId62"/>
    <p:sldId id="326" r:id="rId63"/>
    <p:sldId id="338" r:id="rId64"/>
    <p:sldId id="328" r:id="rId65"/>
    <p:sldId id="329" r:id="rId66"/>
    <p:sldId id="330" r:id="rId67"/>
    <p:sldId id="332" r:id="rId68"/>
    <p:sldId id="333" r:id="rId69"/>
    <p:sldId id="334" r:id="rId70"/>
    <p:sldId id="335" r:id="rId71"/>
    <p:sldId id="33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re Oguz" initials="E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1" autoAdjust="0"/>
    <p:restoredTop sz="94660"/>
  </p:normalViewPr>
  <p:slideViewPr>
    <p:cSldViewPr snapToGrid="0">
      <p:cViewPr varScale="1">
        <p:scale>
          <a:sx n="70" d="100"/>
          <a:sy n="70" d="100"/>
        </p:scale>
        <p:origin x="-6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7A4E8-500C-483F-9B76-87058FD144AD}" type="datetimeFigureOut">
              <a:rPr lang="tr-TR" smtClean="0"/>
              <a:t>15.10.2021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46D4B-6B5C-432D-A7AD-E7E6F517E94E}" type="slidenum">
              <a:rPr lang="tr-TR" smtClean="0"/>
              <a:t>‹#›</a:t>
            </a:fld>
            <a:endParaRPr lang="tr-TR"/>
          </a:p>
        </p:txBody>
      </p:sp>
    </p:spTree>
    <p:extLst>
      <p:ext uri="{BB962C8B-B14F-4D97-AF65-F5344CB8AC3E}">
        <p14:creationId xmlns:p14="http://schemas.microsoft.com/office/powerpoint/2010/main" val="27920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330B297-E1F7-46B6-A48C-ADAE08EE18FD}" type="slidenum">
              <a:rPr lang="tr-TR" altLang="tr-TR"/>
              <a:pPr eaLnBrk="1" hangingPunct="1"/>
              <a:t>51</a:t>
            </a:fld>
            <a:endParaRPr lang="tr-TR" altLang="tr-T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371431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4A310F3-558F-4A36-8571-C30C14FB85A2}" type="slidenum">
              <a:rPr lang="tr-TR" altLang="tr-TR"/>
              <a:pPr eaLnBrk="1" hangingPunct="1"/>
              <a:t>52</a:t>
            </a:fld>
            <a:endParaRPr lang="tr-TR" altLang="tr-T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93905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1E13273-C850-4844-9E07-D5DA1EC5E3F5}" type="slidenum">
              <a:rPr lang="tr-TR" altLang="tr-TR"/>
              <a:pPr eaLnBrk="1" hangingPunct="1"/>
              <a:t>55</a:t>
            </a:fld>
            <a:endParaRPr lang="tr-TR" altLang="tr-T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65372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07FB968-CA30-4206-B37A-86E81A460BDC}" type="slidenum">
              <a:rPr lang="tr-TR" altLang="tr-TR"/>
              <a:pPr eaLnBrk="1" hangingPunct="1"/>
              <a:t>57</a:t>
            </a:fld>
            <a:endParaRPr lang="tr-TR" altLang="tr-T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60156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A26E5F5-4A59-40BA-9CB1-53B76C7C6D58}" type="slidenum">
              <a:rPr lang="tr-TR" altLang="tr-TR"/>
              <a:pPr eaLnBrk="1" hangingPunct="1"/>
              <a:t>58</a:t>
            </a:fld>
            <a:endParaRPr lang="tr-TR" altLang="tr-T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377036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020F6D9-4187-4BF4-9036-45E672045118}" type="slidenum">
              <a:rPr lang="tr-TR" altLang="tr-TR"/>
              <a:pPr eaLnBrk="1" hangingPunct="1"/>
              <a:t>59</a:t>
            </a:fld>
            <a:endParaRPr lang="tr-TR" alt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92629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9D219AE-0AA2-41C0-8ED2-7CDC0104A47C}" type="slidenum">
              <a:rPr lang="tr-TR" smtClean="0"/>
              <a:t>‹#›</a:t>
            </a:fld>
            <a:endParaRPr lang="tr-TR"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0690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168774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127732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41875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13"/>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0" y="1600201"/>
            <a:ext cx="5384800" cy="4530725"/>
          </a:xfrm>
        </p:spPr>
        <p:txBody>
          <a:bodyPr/>
          <a:lstStyle/>
          <a:p>
            <a:pPr lvl="0"/>
            <a:endParaRPr lang="tr-TR"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fld id="{6E61287A-181D-48C2-BC84-B28A9D29CD12}" type="slidenum">
              <a:rPr lang="tr-TR" altLang="tr-TR"/>
              <a:pPr/>
              <a:t>‹#›</a:t>
            </a:fld>
            <a:endParaRPr lang="tr-TR" altLang="tr-TR"/>
          </a:p>
        </p:txBody>
      </p:sp>
    </p:spTree>
    <p:extLst>
      <p:ext uri="{BB962C8B-B14F-4D97-AF65-F5344CB8AC3E}">
        <p14:creationId xmlns:p14="http://schemas.microsoft.com/office/powerpoint/2010/main" val="138585402"/>
      </p:ext>
    </p:extLst>
  </p:cSld>
  <p:clrMapOvr>
    <a:masterClrMapping/>
  </p:clrMapOvr>
  <p:transition spd="med" advClick="0" advTm="60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13"/>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6197600" y="1600201"/>
            <a:ext cx="5384800" cy="4530725"/>
          </a:xfrm>
        </p:spPr>
        <p:txBody>
          <a:bodyPr/>
          <a:lstStyle/>
          <a:p>
            <a:pPr lvl="0"/>
            <a:endParaRPr lang="tr-TR"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fld id="{5DA1291C-C540-4357-991F-E414A9CC96C1}" type="slidenum">
              <a:rPr lang="tr-TR" altLang="tr-TR"/>
              <a:pPr/>
              <a:t>‹#›</a:t>
            </a:fld>
            <a:endParaRPr lang="tr-TR" altLang="tr-TR"/>
          </a:p>
        </p:txBody>
      </p:sp>
    </p:spTree>
    <p:extLst>
      <p:ext uri="{BB962C8B-B14F-4D97-AF65-F5344CB8AC3E}">
        <p14:creationId xmlns:p14="http://schemas.microsoft.com/office/powerpoint/2010/main" val="2359948998"/>
      </p:ext>
    </p:extLst>
  </p:cSld>
  <p:clrMapOvr>
    <a:masterClrMapping/>
  </p:clrMapOvr>
  <p:transition spd="med" advClick="0" advTm="6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303844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D61EC5B-C7F6-40A5-AFBA-59EB9A639AE5}" type="datetimeFigureOut">
              <a:rPr lang="tr-TR" smtClean="0"/>
              <a:t>15.10.2021</a:t>
            </a:fld>
            <a:endParaRPr lang="tr-T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9D219AE-0AA2-41C0-8ED2-7CDC0104A47C}" type="slidenum">
              <a:rPr lang="tr-TR" smtClean="0"/>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5318966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444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114849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15994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1EC5B-C7F6-40A5-AFBA-59EB9A639AE5}" type="datetimeFigureOut">
              <a:rPr lang="tr-TR" smtClean="0"/>
              <a:t>15.10.2021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59D219AE-0AA2-41C0-8ED2-7CDC0104A47C}" type="slidenum">
              <a:rPr lang="tr-TR" smtClean="0"/>
              <a:t>‹#›</a:t>
            </a:fld>
            <a:endParaRPr lang="tr-TR" dirty="0"/>
          </a:p>
        </p:txBody>
      </p:sp>
    </p:spTree>
    <p:extLst>
      <p:ext uri="{BB962C8B-B14F-4D97-AF65-F5344CB8AC3E}">
        <p14:creationId xmlns:p14="http://schemas.microsoft.com/office/powerpoint/2010/main" val="362760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D61EC5B-C7F6-40A5-AFBA-59EB9A639AE5}" type="datetimeFigureOut">
              <a:rPr lang="tr-TR" smtClean="0"/>
              <a:t>15.10.2021</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9D219AE-0AA2-41C0-8ED2-7CDC0104A47C}"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12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D61EC5B-C7F6-40A5-AFBA-59EB9A639AE5}" type="datetimeFigureOut">
              <a:rPr lang="tr-TR" smtClean="0"/>
              <a:t>15.10.2021</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9D219AE-0AA2-41C0-8ED2-7CDC0104A47C}"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324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D61EC5B-C7F6-40A5-AFBA-59EB9A639AE5}" type="datetimeFigureOut">
              <a:rPr lang="tr-TR" smtClean="0"/>
              <a:t>15.10.2021</a:t>
            </a:fld>
            <a:endParaRPr lang="tr-T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9D219AE-0AA2-41C0-8ED2-7CDC0104A47C}" type="slidenum">
              <a:rPr lang="tr-TR" smtClean="0"/>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418245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15128" y="1574800"/>
            <a:ext cx="8361229" cy="2807180"/>
          </a:xfrm>
        </p:spPr>
        <p:txBody>
          <a:bodyPr>
            <a:normAutofit fontScale="90000"/>
          </a:bodyPr>
          <a:lstStyle/>
          <a:p>
            <a:pPr algn="ctr"/>
            <a:r>
              <a:rPr lang="tr-TR" b="1" dirty="0" smtClean="0">
                <a:latin typeface="Rockwell" panose="02060603020205020403" pitchFamily="18" charset="0"/>
              </a:rPr>
              <a:t>Hedef belirleme VE </a:t>
            </a:r>
            <a:br>
              <a:rPr lang="tr-TR" b="1" dirty="0" smtClean="0">
                <a:latin typeface="Rockwell" panose="02060603020205020403" pitchFamily="18" charset="0"/>
              </a:rPr>
            </a:br>
            <a:r>
              <a:rPr lang="tr-TR" b="1" dirty="0" smtClean="0">
                <a:latin typeface="Rockwell" panose="02060603020205020403" pitchFamily="18" charset="0"/>
              </a:rPr>
              <a:t>zaman yönetimi</a:t>
            </a:r>
            <a:endParaRPr lang="tr-TR" b="1" dirty="0">
              <a:latin typeface="Rockwell" panose="020606030202050204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6" y="4763069"/>
            <a:ext cx="6919415" cy="195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0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prstGeom prst="rect">
            <a:avLst/>
          </a:prstGeom>
        </p:spPr>
        <p:txBody>
          <a:bodyPr wrap="none" lIns="0" tIns="0" rIns="0" bIns="0">
            <a:noAutofit/>
          </a:bodyPr>
          <a:lstStyle/>
          <a:p>
            <a:pPr indent="0"/>
            <a:r>
              <a:rPr lang="en-US" sz="4500" b="1" spc="-200" dirty="0" smtClean="0">
                <a:latin typeface="Verdana"/>
              </a:rPr>
              <a:t>ZAMAN</a:t>
            </a:r>
            <a:r>
              <a:rPr lang="tr-TR" sz="4500" b="1" spc="-200" dirty="0" smtClean="0">
                <a:latin typeface="Verdana"/>
              </a:rPr>
              <a:t>I</a:t>
            </a:r>
            <a:r>
              <a:rPr lang="en-US" sz="4500" b="1" spc="-200" dirty="0" smtClean="0">
                <a:latin typeface="Verdana"/>
              </a:rPr>
              <a:t> ALG</a:t>
            </a:r>
            <a:r>
              <a:rPr lang="tr-TR" sz="4500" b="1" spc="-200" dirty="0" smtClean="0">
                <a:latin typeface="Verdana"/>
              </a:rPr>
              <a:t>I</a:t>
            </a:r>
            <a:r>
              <a:rPr lang="en-US" sz="4500" b="1" spc="-200" dirty="0" smtClean="0">
                <a:latin typeface="Verdana"/>
              </a:rPr>
              <a:t>LAMAK</a:t>
            </a:r>
            <a:endParaRPr lang="en-US" sz="4500" b="1" spc="-200" dirty="0">
              <a:latin typeface="Verdana"/>
            </a:endParaRPr>
          </a:p>
        </p:txBody>
      </p:sp>
      <p:sp>
        <p:nvSpPr>
          <p:cNvPr id="7" name="Dikdörtgen 6"/>
          <p:cNvSpPr/>
          <p:nvPr/>
        </p:nvSpPr>
        <p:spPr>
          <a:xfrm>
            <a:off x="1161288" y="2151888"/>
            <a:ext cx="9753600" cy="1741239"/>
          </a:xfrm>
          <a:prstGeom prst="rect">
            <a:avLst/>
          </a:prstGeom>
        </p:spPr>
        <p:txBody>
          <a:bodyPr lIns="0" tIns="0" rIns="0" bIns="0">
            <a:noAutofit/>
          </a:bodyPr>
          <a:lstStyle/>
          <a:p>
            <a:pPr indent="0" algn="just">
              <a:spcAft>
                <a:spcPts val="420"/>
              </a:spcAft>
            </a:pPr>
            <a:r>
              <a:rPr lang="tr-TR" sz="1900" dirty="0" smtClean="0">
                <a:solidFill>
                  <a:srgbClr val="689D9B"/>
                </a:solidFill>
                <a:latin typeface="Arial"/>
              </a:rPr>
              <a:t>■    </a:t>
            </a:r>
            <a:r>
              <a:rPr lang="tr-TR" sz="1900" dirty="0" smtClean="0">
                <a:latin typeface="Arial"/>
              </a:rPr>
              <a:t>Zaman Yönetimi açısından odaklandığımız «gerçek» zamanın yönetimidir.</a:t>
            </a:r>
          </a:p>
          <a:p>
            <a:pPr marL="292100" indent="0" algn="just">
              <a:lnSpc>
                <a:spcPts val="2304"/>
              </a:lnSpc>
            </a:pPr>
            <a:r>
              <a:rPr lang="tr-TR" sz="1700" dirty="0" smtClean="0">
                <a:solidFill>
                  <a:srgbClr val="689D9B"/>
                </a:solidFill>
                <a:latin typeface="Arial"/>
              </a:rPr>
              <a:t>■    </a:t>
            </a:r>
            <a:r>
              <a:rPr lang="tr-TR" sz="1700" dirty="0" smtClean="0">
                <a:latin typeface="Arial"/>
              </a:rPr>
              <a:t>işe geliş ve gidiş saati</a:t>
            </a:r>
          </a:p>
          <a:p>
            <a:pPr marL="292100" indent="0" algn="just">
              <a:lnSpc>
                <a:spcPts val="2304"/>
              </a:lnSpc>
            </a:pPr>
            <a:r>
              <a:rPr lang="tr-TR" sz="1700" dirty="0" smtClean="0">
                <a:solidFill>
                  <a:srgbClr val="689D9B"/>
                </a:solidFill>
                <a:latin typeface="Arial"/>
              </a:rPr>
              <a:t>■    </a:t>
            </a:r>
            <a:r>
              <a:rPr lang="tr-TR" sz="1700" dirty="0" smtClean="0">
                <a:latin typeface="Arial"/>
              </a:rPr>
              <a:t>Derslerin başlama ve bitiş saati</a:t>
            </a:r>
          </a:p>
          <a:p>
            <a:pPr indent="0" algn="just">
              <a:spcAft>
                <a:spcPts val="1050"/>
              </a:spcAft>
            </a:pPr>
            <a:r>
              <a:rPr lang="tr-TR" sz="1900" dirty="0" smtClean="0">
                <a:solidFill>
                  <a:srgbClr val="689D9B"/>
                </a:solidFill>
                <a:latin typeface="Arial"/>
              </a:rPr>
              <a:t>■    </a:t>
            </a:r>
            <a:r>
              <a:rPr lang="tr-TR" sz="1900" dirty="0" smtClean="0">
                <a:latin typeface="Arial"/>
              </a:rPr>
              <a:t>Yapılacak her iş ve hizmet suresiyle birlikte düşünülür.</a:t>
            </a:r>
          </a:p>
        </p:txBody>
      </p:sp>
    </p:spTree>
    <p:extLst>
      <p:ext uri="{BB962C8B-B14F-4D97-AF65-F5344CB8AC3E}">
        <p14:creationId xmlns:p14="http://schemas.microsoft.com/office/powerpoint/2010/main" val="117277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62000" y="576625"/>
            <a:ext cx="11333017" cy="5851883"/>
          </a:xfrm>
          <a:prstGeom prst="rect">
            <a:avLst/>
          </a:prstGeom>
        </p:spPr>
        <p:txBody>
          <a:bodyPr lIns="0" tIns="0" rIns="0" bIns="0">
            <a:noAutofit/>
          </a:bodyPr>
          <a:lstStyle/>
          <a:p>
            <a:pPr marR="2043684" indent="0" algn="ctr">
              <a:lnSpc>
                <a:spcPts val="5208"/>
              </a:lnSpc>
            </a:pPr>
            <a:r>
              <a:rPr lang="tr-TR" sz="3600" b="1" spc="-100" dirty="0" smtClean="0">
                <a:latin typeface="Rockwell" panose="02060603020205020403" pitchFamily="18" charset="0"/>
              </a:rPr>
              <a:t>ZAMANI  YONETMEKTEKI ZORLUKLARI FARK ETMEK</a:t>
            </a:r>
          </a:p>
          <a:p>
            <a:pPr marR="2043684" indent="0" algn="ctr">
              <a:lnSpc>
                <a:spcPts val="5208"/>
              </a:lnSpc>
            </a:pPr>
            <a:endParaRPr lang="tr-TR" sz="3600" b="1" spc="-100" dirty="0" smtClean="0">
              <a:latin typeface="Rockwell" panose="02060603020205020403" pitchFamily="18" charset="0"/>
            </a:endParaRPr>
          </a:p>
          <a:p>
            <a:pPr marL="279400" indent="-279400">
              <a:lnSpc>
                <a:spcPts val="2160"/>
              </a:lnSpc>
              <a:spcAft>
                <a:spcPts val="630"/>
              </a:spcAft>
            </a:pPr>
            <a:r>
              <a:rPr lang="tr-TR" sz="1900" dirty="0" smtClean="0">
                <a:solidFill>
                  <a:srgbClr val="689D9B"/>
                </a:solidFill>
                <a:latin typeface="Rockwell" panose="02060603020205020403" pitchFamily="18" charset="0"/>
              </a:rPr>
              <a:t>■    </a:t>
            </a:r>
            <a:r>
              <a:rPr lang="tr-TR" sz="1900" dirty="0" smtClean="0">
                <a:latin typeface="Rockwell" panose="02060603020205020403" pitchFamily="18" charset="0"/>
              </a:rPr>
              <a:t>Kişinin zamanla arasındaki kişisel ilişkiyi anlayıp sorunlarını ortaya koyması ve bu sorunları çözmek isteyip istemediğine </a:t>
            </a:r>
            <a:r>
              <a:rPr lang="tr-TR" sz="1900" b="1" u="sng" dirty="0" smtClean="0">
                <a:latin typeface="Rockwell" panose="02060603020205020403" pitchFamily="18" charset="0"/>
              </a:rPr>
              <a:t>net olarak karar vermesi gerekir</a:t>
            </a:r>
            <a:r>
              <a:rPr lang="tr-TR" sz="1900" dirty="0" smtClean="0">
                <a:latin typeface="Rockwell" panose="02060603020205020403" pitchFamily="18" charset="0"/>
              </a:rPr>
              <a:t>.</a:t>
            </a:r>
          </a:p>
          <a:p>
            <a:pPr indent="0" algn="just">
              <a:spcAft>
                <a:spcPts val="630"/>
              </a:spcAft>
            </a:pPr>
            <a:r>
              <a:rPr lang="tr-TR" sz="1900" dirty="0" smtClean="0">
                <a:solidFill>
                  <a:srgbClr val="689D9B"/>
                </a:solidFill>
                <a:latin typeface="Rockwell" panose="02060603020205020403" pitchFamily="18" charset="0"/>
              </a:rPr>
              <a:t>■    </a:t>
            </a:r>
            <a:r>
              <a:rPr lang="tr-TR" sz="1900" dirty="0" smtClean="0">
                <a:latin typeface="Rockwell" panose="02060603020205020403" pitchFamily="18" charset="0"/>
              </a:rPr>
              <a:t>Zamanla ilgili sorunlarımın farkında miyim?</a:t>
            </a:r>
          </a:p>
          <a:p>
            <a:pPr marL="279400" indent="0" algn="just">
              <a:lnSpc>
                <a:spcPts val="2544"/>
              </a:lnSpc>
            </a:pPr>
            <a:r>
              <a:rPr lang="tr-TR" sz="1700" dirty="0" smtClean="0">
                <a:solidFill>
                  <a:srgbClr val="689D9B"/>
                </a:solidFill>
                <a:latin typeface="Rockwell" panose="02060603020205020403" pitchFamily="18" charset="0"/>
              </a:rPr>
              <a:t>■    </a:t>
            </a:r>
            <a:r>
              <a:rPr lang="tr-TR" sz="1700" dirty="0" smtClean="0">
                <a:latin typeface="Rockwell" panose="02060603020205020403" pitchFamily="18" charset="0"/>
              </a:rPr>
              <a:t>iç disiplinden yoksun olmak</a:t>
            </a:r>
          </a:p>
          <a:p>
            <a:pPr marL="279400" indent="0" algn="just">
              <a:lnSpc>
                <a:spcPts val="2544"/>
              </a:lnSpc>
            </a:pPr>
            <a:r>
              <a:rPr lang="tr-TR" sz="1700" dirty="0" smtClean="0">
                <a:solidFill>
                  <a:srgbClr val="689D9B"/>
                </a:solidFill>
                <a:latin typeface="Rockwell" panose="02060603020205020403" pitchFamily="18" charset="0"/>
              </a:rPr>
              <a:t>■    </a:t>
            </a:r>
            <a:r>
              <a:rPr lang="tr-TR" sz="1700" dirty="0" smtClean="0">
                <a:latin typeface="Rockwell" panose="02060603020205020403" pitchFamily="18" charset="0"/>
              </a:rPr>
              <a:t>Yeniliklere karşı dirençli olmak</a:t>
            </a:r>
          </a:p>
          <a:p>
            <a:pPr marL="279400" indent="0" algn="just">
              <a:lnSpc>
                <a:spcPts val="2544"/>
              </a:lnSpc>
            </a:pPr>
            <a:r>
              <a:rPr lang="tr-TR" sz="1700" dirty="0" smtClean="0">
                <a:solidFill>
                  <a:srgbClr val="689D9B"/>
                </a:solidFill>
                <a:latin typeface="Rockwell" panose="02060603020205020403" pitchFamily="18" charset="0"/>
              </a:rPr>
              <a:t>■    </a:t>
            </a:r>
            <a:r>
              <a:rPr lang="tr-TR" sz="1700" dirty="0" smtClean="0">
                <a:latin typeface="Rockwell" panose="02060603020205020403" pitchFamily="18" charset="0"/>
              </a:rPr>
              <a:t>Öz yönetim yoksunluğu</a:t>
            </a:r>
          </a:p>
          <a:p>
            <a:pPr marL="279400" indent="0" algn="just">
              <a:lnSpc>
                <a:spcPts val="2544"/>
              </a:lnSpc>
              <a:spcAft>
                <a:spcPts val="630"/>
              </a:spcAft>
            </a:pPr>
            <a:r>
              <a:rPr lang="tr-TR" sz="1700" dirty="0" smtClean="0">
                <a:solidFill>
                  <a:srgbClr val="689D9B"/>
                </a:solidFill>
                <a:latin typeface="Rockwell" panose="02060603020205020403" pitchFamily="18" charset="0"/>
              </a:rPr>
              <a:t>■    </a:t>
            </a:r>
            <a:r>
              <a:rPr lang="tr-TR" sz="1700" dirty="0" smtClean="0">
                <a:latin typeface="Rockwell" panose="02060603020205020403" pitchFamily="18" charset="0"/>
              </a:rPr>
              <a:t>Olumsuz iç diyalog</a:t>
            </a:r>
          </a:p>
          <a:p>
            <a:pPr indent="0" algn="just">
              <a:lnSpc>
                <a:spcPts val="3360"/>
              </a:lnSpc>
            </a:pPr>
            <a:r>
              <a:rPr lang="tr-TR" sz="1900" dirty="0" smtClean="0">
                <a:solidFill>
                  <a:srgbClr val="689D9B"/>
                </a:solidFill>
                <a:latin typeface="Rockwell" panose="02060603020205020403" pitchFamily="18" charset="0"/>
              </a:rPr>
              <a:t>■    </a:t>
            </a:r>
            <a:r>
              <a:rPr lang="tr-TR" sz="1900" dirty="0" smtClean="0">
                <a:latin typeface="Rockwell" panose="02060603020205020403" pitchFamily="18" charset="0"/>
              </a:rPr>
              <a:t>Zamanı verimli kullanmak istiyor muyum?</a:t>
            </a:r>
          </a:p>
          <a:p>
            <a:pPr indent="0" algn="just">
              <a:lnSpc>
                <a:spcPts val="3360"/>
              </a:lnSpc>
            </a:pPr>
            <a:r>
              <a:rPr lang="tr-TR" sz="1900" dirty="0" smtClean="0">
                <a:solidFill>
                  <a:srgbClr val="689D9B"/>
                </a:solidFill>
                <a:latin typeface="Rockwell" panose="02060603020205020403" pitchFamily="18" charset="0"/>
              </a:rPr>
              <a:t>■    </a:t>
            </a:r>
            <a:r>
              <a:rPr lang="tr-TR" sz="1900" dirty="0" smtClean="0">
                <a:latin typeface="Rockwell" panose="02060603020205020403" pitchFamily="18" charset="0"/>
              </a:rPr>
              <a:t>Zamanı verimli kullanırsam ne gibi kazançlarım olur?</a:t>
            </a:r>
          </a:p>
          <a:p>
            <a:pPr indent="0" algn="just">
              <a:lnSpc>
                <a:spcPts val="3360"/>
              </a:lnSpc>
            </a:pPr>
            <a:r>
              <a:rPr lang="tr-TR" sz="1900" dirty="0" smtClean="0">
                <a:solidFill>
                  <a:srgbClr val="689D9B"/>
                </a:solidFill>
                <a:latin typeface="Rockwell" panose="02060603020205020403" pitchFamily="18" charset="0"/>
              </a:rPr>
              <a:t>■    </a:t>
            </a:r>
            <a:r>
              <a:rPr lang="tr-TR" sz="1900" dirty="0" smtClean="0">
                <a:latin typeface="Rockwell" panose="02060603020205020403" pitchFamily="18" charset="0"/>
              </a:rPr>
              <a:t>Zamanı verimli kullanmazsan ne kaybederim?</a:t>
            </a:r>
            <a:endParaRPr lang="tr-TR" sz="1900" dirty="0">
              <a:latin typeface="Rockwell" panose="02060603020205020403" pitchFamily="18" charset="0"/>
            </a:endParaRPr>
          </a:p>
        </p:txBody>
      </p:sp>
    </p:spTree>
    <p:extLst>
      <p:ext uri="{BB962C8B-B14F-4D97-AF65-F5344CB8AC3E}">
        <p14:creationId xmlns:p14="http://schemas.microsoft.com/office/powerpoint/2010/main" val="4227649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711926"/>
          </a:xfrm>
          <a:prstGeom prst="rect">
            <a:avLst/>
          </a:prstGeom>
        </p:spPr>
        <p:txBody>
          <a:bodyPr wrap="none" lIns="0" tIns="0" rIns="0" bIns="0">
            <a:noAutofit/>
          </a:bodyPr>
          <a:lstStyle/>
          <a:p>
            <a:pPr indent="0"/>
            <a:r>
              <a:rPr lang="tr-TR" sz="4000" b="1" spc="-200" dirty="0" smtClean="0">
                <a:latin typeface="Rockwell" panose="02060603020205020403" pitchFamily="18" charset="0"/>
              </a:rPr>
              <a:t>İÇ </a:t>
            </a:r>
            <a:r>
              <a:rPr lang="en-US" sz="4000" b="1" spc="-200" dirty="0" smtClean="0">
                <a:latin typeface="Rockwell" panose="02060603020205020403" pitchFamily="18" charset="0"/>
              </a:rPr>
              <a:t>DISIPLINDEN YOKSUN OLMAK</a:t>
            </a:r>
            <a:endParaRPr lang="en-US" sz="4000" b="1" spc="-200" dirty="0">
              <a:latin typeface="Rockwell" panose="02060603020205020403" pitchFamily="18" charset="0"/>
            </a:endParaRPr>
          </a:p>
        </p:txBody>
      </p:sp>
      <p:sp>
        <p:nvSpPr>
          <p:cNvPr id="5" name="İçerik Yer Tutucusu 4"/>
          <p:cNvSpPr>
            <a:spLocks noGrp="1"/>
          </p:cNvSpPr>
          <p:nvPr>
            <p:ph sz="quarter" idx="13"/>
          </p:nvPr>
        </p:nvSpPr>
        <p:spPr>
          <a:xfrm>
            <a:off x="842554" y="1671511"/>
            <a:ext cx="10394707" cy="4886044"/>
          </a:xfrm>
          <a:prstGeom prst="rect">
            <a:avLst/>
          </a:prstGeom>
        </p:spPr>
        <p:txBody>
          <a:bodyPr lIns="0" tIns="0" rIns="0" bIns="0">
            <a:noAutofit/>
          </a:bodyPr>
          <a:lstStyle/>
          <a:p>
            <a:pPr indent="0" algn="just">
              <a:lnSpc>
                <a:spcPct val="100000"/>
              </a:lnSpc>
            </a:pPr>
            <a:r>
              <a:rPr lang="tr-TR" sz="1900" dirty="0" smtClean="0">
                <a:solidFill>
                  <a:srgbClr val="689D9B"/>
                </a:solidFill>
                <a:latin typeface="Arial"/>
              </a:rPr>
              <a:t>■    </a:t>
            </a:r>
            <a:r>
              <a:rPr lang="tr-TR" sz="1900" dirty="0" smtClean="0">
                <a:latin typeface="Arial"/>
              </a:rPr>
              <a:t>Zaman yönetimi becerisi kazanmak belli bir miktar emek ve çaba gerektirir.</a:t>
            </a:r>
          </a:p>
          <a:p>
            <a:pPr indent="0" algn="just">
              <a:lnSpc>
                <a:spcPct val="100000"/>
              </a:lnSpc>
            </a:pPr>
            <a:r>
              <a:rPr lang="tr-TR" sz="1900" dirty="0" smtClean="0">
                <a:solidFill>
                  <a:srgbClr val="689D9B"/>
                </a:solidFill>
                <a:latin typeface="Arial"/>
              </a:rPr>
              <a:t>■    </a:t>
            </a:r>
            <a:r>
              <a:rPr lang="tr-TR" sz="1900" dirty="0" smtClean="0">
                <a:latin typeface="Arial"/>
              </a:rPr>
              <a:t>Bir kez kazanıldıktan sonra ise otomatik hale gelir.</a:t>
            </a:r>
          </a:p>
          <a:p>
            <a:pPr indent="0" algn="just">
              <a:lnSpc>
                <a:spcPct val="100000"/>
              </a:lnSpc>
            </a:pPr>
            <a:r>
              <a:rPr lang="tr-TR" sz="1900" dirty="0" smtClean="0">
                <a:solidFill>
                  <a:srgbClr val="689D9B"/>
                </a:solidFill>
                <a:latin typeface="Arial"/>
              </a:rPr>
              <a:t>■    </a:t>
            </a:r>
            <a:r>
              <a:rPr lang="tr-TR" sz="1900" dirty="0" smtClean="0">
                <a:latin typeface="Arial"/>
              </a:rPr>
              <a:t>Bazı insanlar rahatlığa o kadar alışmıştır ki değişmek için çaba harcamak istemezler.</a:t>
            </a:r>
          </a:p>
          <a:p>
            <a:pPr marL="190500" indent="-190500">
              <a:lnSpc>
                <a:spcPct val="100000"/>
              </a:lnSpc>
              <a:spcAft>
                <a:spcPts val="630"/>
              </a:spcAft>
            </a:pPr>
            <a:r>
              <a:rPr lang="tr-TR" sz="1900" dirty="0" smtClean="0">
                <a:solidFill>
                  <a:srgbClr val="689D9B"/>
                </a:solidFill>
                <a:latin typeface="Arial"/>
              </a:rPr>
              <a:t>■    </a:t>
            </a:r>
            <a:r>
              <a:rPr lang="tr-TR" sz="1900" dirty="0" smtClean="0">
                <a:latin typeface="Arial"/>
              </a:rPr>
              <a:t>Önem verdikleri bir hedefe ulaşmak için anlık haz ya da heyecanlarından vaz geçmek/ onları ertelemek istemezler.</a:t>
            </a:r>
          </a:p>
          <a:p>
            <a:pPr indent="0" algn="just">
              <a:lnSpc>
                <a:spcPct val="100000"/>
              </a:lnSpc>
            </a:pPr>
            <a:r>
              <a:rPr lang="tr-TR" sz="1900" dirty="0" smtClean="0">
                <a:solidFill>
                  <a:srgbClr val="689D9B"/>
                </a:solidFill>
                <a:latin typeface="Arial"/>
              </a:rPr>
              <a:t>■    </a:t>
            </a:r>
            <a:r>
              <a:rPr lang="tr-TR" sz="1900" dirty="0" smtClean="0">
                <a:latin typeface="Arial"/>
              </a:rPr>
              <a:t>Bu insanlar başlarına önemli bir şey gelmediği surece alışkanlıklarını değiştirmezler.</a:t>
            </a:r>
          </a:p>
          <a:p>
            <a:pPr indent="0" algn="just">
              <a:lnSpc>
                <a:spcPct val="100000"/>
              </a:lnSpc>
            </a:pPr>
            <a:r>
              <a:rPr lang="tr-TR" sz="1900" dirty="0" smtClean="0">
                <a:solidFill>
                  <a:srgbClr val="689D9B"/>
                </a:solidFill>
                <a:latin typeface="Arial"/>
              </a:rPr>
              <a:t>■    </a:t>
            </a:r>
            <a:r>
              <a:rPr lang="tr-TR" sz="1900" dirty="0" smtClean="0">
                <a:latin typeface="Arial"/>
              </a:rPr>
              <a:t>Zaman yönetimi zorla sevdirilecek ya da benimsetilebilecek bir gey değildir.</a:t>
            </a:r>
          </a:p>
          <a:p>
            <a:pPr indent="0" algn="just">
              <a:lnSpc>
                <a:spcPct val="100000"/>
              </a:lnSpc>
            </a:pPr>
            <a:r>
              <a:rPr lang="tr-TR" sz="1900" dirty="0" smtClean="0">
                <a:solidFill>
                  <a:srgbClr val="689D9B"/>
                </a:solidFill>
                <a:latin typeface="Arial"/>
              </a:rPr>
              <a:t>■    </a:t>
            </a:r>
            <a:r>
              <a:rPr lang="tr-TR" sz="1900" dirty="0" smtClean="0">
                <a:latin typeface="Arial"/>
              </a:rPr>
              <a:t>Kişi kendi istemedikçe zararlı alışkanlıklarını değiştirmede hiçbir yöntem yararlı olmaz.</a:t>
            </a:r>
          </a:p>
          <a:p>
            <a:pPr indent="0" algn="just">
              <a:lnSpc>
                <a:spcPct val="100000"/>
              </a:lnSpc>
            </a:pPr>
            <a:r>
              <a:rPr lang="tr-TR" sz="1900" dirty="0" smtClean="0">
                <a:solidFill>
                  <a:srgbClr val="689D9B"/>
                </a:solidFill>
                <a:latin typeface="Arial"/>
              </a:rPr>
              <a:t>■    </a:t>
            </a:r>
            <a:r>
              <a:rPr lang="tr-TR" sz="1900" dirty="0" smtClean="0">
                <a:latin typeface="Arial"/>
              </a:rPr>
              <a:t>iki yaşındaki bir bebeğe bile zorla yemek yediremezsiniz.</a:t>
            </a:r>
          </a:p>
          <a:p>
            <a:pPr indent="0" algn="just">
              <a:lnSpc>
                <a:spcPct val="100000"/>
              </a:lnSpc>
              <a:spcAft>
                <a:spcPts val="2310"/>
              </a:spcAft>
            </a:pPr>
            <a:r>
              <a:rPr lang="tr-TR" sz="1900" dirty="0" smtClean="0">
                <a:solidFill>
                  <a:srgbClr val="689D9B"/>
                </a:solidFill>
                <a:latin typeface="Arial"/>
              </a:rPr>
              <a:t>■    </a:t>
            </a:r>
            <a:r>
              <a:rPr lang="tr-TR" sz="1900" dirty="0" smtClean="0">
                <a:latin typeface="Arial"/>
              </a:rPr>
              <a:t>Öncelikli olarak kişi değişimi kendi için istemelidir.</a:t>
            </a:r>
            <a:endParaRPr lang="tr-TR" sz="1900" dirty="0">
              <a:latin typeface="Arial"/>
            </a:endParaRPr>
          </a:p>
        </p:txBody>
      </p:sp>
    </p:spTree>
    <p:extLst>
      <p:ext uri="{BB962C8B-B14F-4D97-AF65-F5344CB8AC3E}">
        <p14:creationId xmlns:p14="http://schemas.microsoft.com/office/powerpoint/2010/main" val="272498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842554"/>
          </a:xfrm>
          <a:prstGeom prst="rect">
            <a:avLst/>
          </a:prstGeom>
        </p:spPr>
        <p:txBody>
          <a:bodyPr wrap="none" lIns="0" tIns="0" rIns="0" bIns="0">
            <a:noAutofit/>
          </a:bodyPr>
          <a:lstStyle/>
          <a:p>
            <a:pPr indent="0"/>
            <a:r>
              <a:rPr lang="tr-TR" sz="5000" dirty="0" smtClean="0">
                <a:latin typeface="Rockwell" panose="02060603020205020403" pitchFamily="18" charset="0"/>
              </a:rPr>
              <a:t>İÇ DİSİPLİN</a:t>
            </a:r>
            <a:endParaRPr lang="en-US" sz="5000" dirty="0">
              <a:latin typeface="Rockwell" panose="02060603020205020403" pitchFamily="18" charset="0"/>
            </a:endParaRPr>
          </a:p>
        </p:txBody>
      </p:sp>
      <p:sp>
        <p:nvSpPr>
          <p:cNvPr id="5" name="İçerik Yer Tutucusu 4"/>
          <p:cNvSpPr>
            <a:spLocks noGrp="1"/>
          </p:cNvSpPr>
          <p:nvPr>
            <p:ph sz="quarter" idx="13"/>
          </p:nvPr>
        </p:nvSpPr>
        <p:spPr>
          <a:xfrm>
            <a:off x="990287" y="1975206"/>
            <a:ext cx="10363826" cy="4085960"/>
          </a:xfrm>
          <a:prstGeom prst="rect">
            <a:avLst/>
          </a:prstGeom>
        </p:spPr>
        <p:txBody>
          <a:bodyPr lIns="0" tIns="0" rIns="0" bIns="0">
            <a:noAutofit/>
          </a:bodyPr>
          <a:lstStyle/>
          <a:p>
            <a:pPr marL="190500" marR="378968" indent="-190500">
              <a:lnSpc>
                <a:spcPts val="2184"/>
              </a:lnSpc>
            </a:pPr>
            <a:r>
              <a:rPr lang="tr-TR" sz="1700" b="1" dirty="0" smtClean="0">
                <a:solidFill>
                  <a:srgbClr val="689D9B"/>
                </a:solidFill>
                <a:latin typeface="Times New Roman" panose="02020603050405020304" pitchFamily="18" charset="0"/>
                <a:cs typeface="Times New Roman" panose="02020603050405020304" pitchFamily="18" charset="0"/>
              </a:rPr>
              <a:t>■</a:t>
            </a:r>
            <a:r>
              <a:rPr lang="tr-TR" sz="1700" dirty="0" smtClean="0">
                <a:solidFill>
                  <a:srgbClr val="689D9B"/>
                </a:solidFill>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İç disiplin anlık olarak ne hissettiğimize göre değil ne düşündüğümüze göre hareket etmektir.</a:t>
            </a:r>
          </a:p>
          <a:p>
            <a:pPr marL="292100" indent="0" algn="just">
              <a:lnSpc>
                <a:spcPts val="2544"/>
              </a:lnSpc>
            </a:pPr>
            <a:r>
              <a:rPr lang="tr-TR" sz="1700" dirty="0" smtClean="0">
                <a:solidFill>
                  <a:srgbClr val="689D9B"/>
                </a:solidFill>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İlk heyecan geçtikten sonra bir işe projeye devam edebilmektir.</a:t>
            </a:r>
          </a:p>
          <a:p>
            <a:pPr marL="292100" indent="0" algn="just">
              <a:lnSpc>
                <a:spcPts val="2544"/>
              </a:lnSpc>
            </a:pPr>
            <a:r>
              <a:rPr lang="tr-TR" sz="1700" dirty="0" smtClean="0">
                <a:solidFill>
                  <a:srgbClr val="689D9B"/>
                </a:solidFill>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Engellerle karşılaşıldığında yılmamak ve yola devam etmektir.</a:t>
            </a:r>
          </a:p>
          <a:p>
            <a:pPr marL="292100" indent="0" algn="just">
              <a:lnSpc>
                <a:spcPts val="2544"/>
              </a:lnSpc>
              <a:spcAft>
                <a:spcPts val="630"/>
              </a:spcAft>
            </a:pPr>
            <a:r>
              <a:rPr lang="tr-TR" sz="1700" dirty="0" smtClean="0">
                <a:solidFill>
                  <a:srgbClr val="689D9B"/>
                </a:solidFill>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Zor bir işle uğraşırken caniniz tembellik yapmak istediğinde bunu erteleyebilmektir.</a:t>
            </a:r>
          </a:p>
          <a:p>
            <a:pPr marL="0" indent="0" algn="just">
              <a:lnSpc>
                <a:spcPts val="2400"/>
              </a:lnSpc>
              <a:spcAft>
                <a:spcPts val="630"/>
              </a:spcAft>
              <a:buNone/>
            </a:pPr>
            <a:r>
              <a:rPr lang="tr-TR" sz="1700" b="1" dirty="0" smtClean="0">
                <a:solidFill>
                  <a:srgbClr val="689D9B"/>
                </a:solidFill>
                <a:latin typeface="Times New Roman" panose="02020603050405020304" pitchFamily="18" charset="0"/>
                <a:cs typeface="Times New Roman" panose="02020603050405020304" pitchFamily="18" charset="0"/>
              </a:rPr>
              <a:t>    </a:t>
            </a:r>
            <a:r>
              <a:rPr lang="tr-TR" sz="1700" i="1" dirty="0" smtClean="0">
                <a:latin typeface="Times New Roman" panose="02020603050405020304" pitchFamily="18" charset="0"/>
                <a:cs typeface="Times New Roman" panose="02020603050405020304" pitchFamily="18" charset="0"/>
              </a:rPr>
              <a:t>«Bir şeyin imkânsız olduğuna inanırsanız akliniz bunun </a:t>
            </a:r>
            <a:r>
              <a:rPr lang="tr-TR" sz="1700" b="1" i="1" dirty="0" smtClean="0">
                <a:latin typeface="Times New Roman" panose="02020603050405020304" pitchFamily="18" charset="0"/>
                <a:cs typeface="Times New Roman" panose="02020603050405020304" pitchFamily="18" charset="0"/>
              </a:rPr>
              <a:t>neden imkânsız olduğunu ispat etmek üzerine </a:t>
            </a:r>
            <a:r>
              <a:rPr lang="tr-TR" sz="1700" i="1" dirty="0" smtClean="0">
                <a:latin typeface="Times New Roman" panose="02020603050405020304" pitchFamily="18" charset="0"/>
                <a:cs typeface="Times New Roman" panose="02020603050405020304" pitchFamily="18" charset="0"/>
              </a:rPr>
              <a:t>çalışmaya başlar. Bir şeyi yapabileceğinize gerçekten inandığınızda akliniz yapmak üzere </a:t>
            </a:r>
            <a:r>
              <a:rPr lang="tr-TR" sz="1700" b="1" i="1" dirty="0" smtClean="0">
                <a:latin typeface="Times New Roman" panose="02020603050405020304" pitchFamily="18" charset="0"/>
                <a:cs typeface="Times New Roman" panose="02020603050405020304" pitchFamily="18" charset="0"/>
              </a:rPr>
              <a:t>çözümler bulma konusunda size yardım etmek için </a:t>
            </a:r>
            <a:r>
              <a:rPr lang="tr-TR" sz="1700" i="1" dirty="0" smtClean="0">
                <a:latin typeface="Times New Roman" panose="02020603050405020304" pitchFamily="18" charset="0"/>
                <a:cs typeface="Times New Roman" panose="02020603050405020304" pitchFamily="18" charset="0"/>
              </a:rPr>
              <a:t>çalışmaya başlar»</a:t>
            </a:r>
          </a:p>
          <a:p>
            <a:pPr marL="7670800" indent="0">
              <a:spcAft>
                <a:spcPts val="4200"/>
              </a:spcAft>
              <a:buNone/>
            </a:pPr>
            <a:r>
              <a:rPr lang="tr-TR" sz="1700" dirty="0" smtClean="0">
                <a:latin typeface="Times New Roman" panose="02020603050405020304" pitchFamily="18" charset="0"/>
                <a:cs typeface="Times New Roman" panose="02020603050405020304" pitchFamily="18" charset="0"/>
              </a:rPr>
              <a:t>David J. </a:t>
            </a:r>
            <a:r>
              <a:rPr lang="tr-TR" sz="1700" dirty="0" err="1" smtClean="0">
                <a:latin typeface="Times New Roman" panose="02020603050405020304" pitchFamily="18" charset="0"/>
                <a:cs typeface="Times New Roman" panose="02020603050405020304" pitchFamily="18" charset="0"/>
              </a:rPr>
              <a:t>Schwartz</a:t>
            </a:r>
            <a:endParaRPr lang="tr-T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75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prstGeom prst="rect">
            <a:avLst/>
          </a:prstGeom>
        </p:spPr>
        <p:txBody>
          <a:bodyPr wrap="none" lIns="0" tIns="0" rIns="0" bIns="0">
            <a:noAutofit/>
          </a:bodyPr>
          <a:lstStyle/>
          <a:p>
            <a:pPr indent="0"/>
            <a:r>
              <a:rPr lang="en-US" sz="4800" b="1" spc="-150" dirty="0">
                <a:latin typeface="Arial"/>
              </a:rPr>
              <a:t>Cam </a:t>
            </a:r>
            <a:r>
              <a:rPr lang="en-US" sz="4800" b="1" spc="-150" dirty="0" err="1">
                <a:latin typeface="Arial"/>
              </a:rPr>
              <a:t>Tavan</a:t>
            </a:r>
            <a:r>
              <a:rPr lang="en-US" sz="4800" b="1" spc="-150" dirty="0">
                <a:latin typeface="Arial"/>
              </a:rPr>
              <a:t> </a:t>
            </a:r>
            <a:r>
              <a:rPr lang="en-US" sz="4800" b="1" spc="-100" dirty="0" err="1">
                <a:latin typeface="Arial"/>
              </a:rPr>
              <a:t>Sendromu</a:t>
            </a:r>
            <a:endParaRPr lang="en-US" sz="4800" b="1" spc="-100" dirty="0">
              <a:latin typeface="Arial"/>
            </a:endParaRPr>
          </a:p>
        </p:txBody>
      </p:sp>
    </p:spTree>
    <p:extLst>
      <p:ext uri="{BB962C8B-B14F-4D97-AF65-F5344CB8AC3E}">
        <p14:creationId xmlns:p14="http://schemas.microsoft.com/office/powerpoint/2010/main" val="323188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prstGeom prst="rect">
            <a:avLst/>
          </a:prstGeom>
        </p:spPr>
        <p:txBody>
          <a:bodyPr wrap="none" lIns="0" tIns="0" rIns="0" bIns="0">
            <a:noAutofit/>
          </a:bodyPr>
          <a:lstStyle/>
          <a:p>
            <a:pPr indent="0"/>
            <a:r>
              <a:rPr lang="tr-TR" sz="5000" dirty="0" smtClean="0">
                <a:latin typeface="Rockwell" panose="02060603020205020403" pitchFamily="18" charset="0"/>
              </a:rPr>
              <a:t>İÇ </a:t>
            </a:r>
            <a:r>
              <a:rPr lang="en-US" sz="5000" dirty="0" smtClean="0">
                <a:latin typeface="Rockwell" panose="02060603020205020403" pitchFamily="18" charset="0"/>
              </a:rPr>
              <a:t>D</a:t>
            </a:r>
            <a:r>
              <a:rPr lang="tr-TR" sz="5000" dirty="0" smtClean="0">
                <a:latin typeface="Rockwell" panose="02060603020205020403" pitchFamily="18" charset="0"/>
              </a:rPr>
              <a:t>İSİ</a:t>
            </a:r>
            <a:r>
              <a:rPr lang="en-US" sz="5000" dirty="0" smtClean="0">
                <a:latin typeface="Rockwell" panose="02060603020205020403" pitchFamily="18" charset="0"/>
              </a:rPr>
              <a:t>PL</a:t>
            </a:r>
            <a:r>
              <a:rPr lang="tr-TR" sz="5000" dirty="0" smtClean="0">
                <a:latin typeface="Rockwell" panose="02060603020205020403" pitchFamily="18" charset="0"/>
              </a:rPr>
              <a:t>İ</a:t>
            </a:r>
            <a:r>
              <a:rPr lang="en-US" sz="5000" dirty="0" smtClean="0">
                <a:latin typeface="Rockwell" panose="02060603020205020403" pitchFamily="18" charset="0"/>
              </a:rPr>
              <a:t>N</a:t>
            </a:r>
            <a:endParaRPr lang="en-US" sz="5000" dirty="0">
              <a:latin typeface="Rockwell" panose="02060603020205020403" pitchFamily="18" charset="0"/>
            </a:endParaRPr>
          </a:p>
        </p:txBody>
      </p:sp>
      <p:sp>
        <p:nvSpPr>
          <p:cNvPr id="5" name="Dikdörtgen 4"/>
          <p:cNvSpPr/>
          <p:nvPr/>
        </p:nvSpPr>
        <p:spPr>
          <a:xfrm>
            <a:off x="1424940" y="1803545"/>
            <a:ext cx="9348216" cy="1044158"/>
          </a:xfrm>
          <a:prstGeom prst="rect">
            <a:avLst/>
          </a:prstGeom>
        </p:spPr>
        <p:txBody>
          <a:bodyPr lIns="0" tIns="0" rIns="0" bIns="0">
            <a:noAutofit/>
          </a:bodyPr>
          <a:lstStyle/>
          <a:p>
            <a:pPr indent="0">
              <a:spcAft>
                <a:spcPts val="420"/>
              </a:spcAft>
            </a:pPr>
            <a:r>
              <a:rPr lang="tr-TR" sz="3100" b="1" dirty="0" smtClean="0">
                <a:solidFill>
                  <a:srgbClr val="FF0000"/>
                </a:solidFill>
                <a:latin typeface="Arial"/>
              </a:rPr>
              <a:t>Şuanda yaptığım şey amacımı gerçekleştirmekte</a:t>
            </a:r>
          </a:p>
          <a:p>
            <a:pPr marL="2188972" indent="0">
              <a:spcAft>
                <a:spcPts val="3360"/>
              </a:spcAft>
            </a:pPr>
            <a:r>
              <a:rPr lang="tr-TR" sz="3100" b="1" dirty="0" smtClean="0">
                <a:solidFill>
                  <a:srgbClr val="FF0000"/>
                </a:solidFill>
                <a:latin typeface="Arial"/>
              </a:rPr>
              <a:t>bana yardımcı olacak mi?</a:t>
            </a:r>
            <a:endParaRPr lang="tr-TR" sz="3100" b="1" dirty="0">
              <a:solidFill>
                <a:srgbClr val="FF0000"/>
              </a:solidFill>
              <a:latin typeface="Arial"/>
            </a:endParaRPr>
          </a:p>
        </p:txBody>
      </p:sp>
      <p:sp>
        <p:nvSpPr>
          <p:cNvPr id="6" name="Dikdörtgen 5"/>
          <p:cNvSpPr/>
          <p:nvPr/>
        </p:nvSpPr>
        <p:spPr>
          <a:xfrm>
            <a:off x="1816608" y="3289444"/>
            <a:ext cx="8564880" cy="2810909"/>
          </a:xfrm>
          <a:prstGeom prst="rect">
            <a:avLst/>
          </a:prstGeom>
        </p:spPr>
        <p:txBody>
          <a:bodyPr lIns="0" tIns="0" rIns="0" bIns="0">
            <a:noAutofit/>
          </a:bodyPr>
          <a:lstStyle/>
          <a:p>
            <a:pPr marL="805180" indent="0">
              <a:lnSpc>
                <a:spcPts val="3120"/>
              </a:lnSpc>
              <a:spcBef>
                <a:spcPts val="3360"/>
              </a:spcBef>
            </a:pPr>
            <a:r>
              <a:rPr lang="tr-TR" sz="1900" dirty="0" smtClean="0">
                <a:solidFill>
                  <a:srgbClr val="689D9B"/>
                </a:solidFill>
                <a:latin typeface="Arial"/>
              </a:rPr>
              <a:t>■ </a:t>
            </a:r>
            <a:r>
              <a:rPr lang="tr-TR" sz="1900" dirty="0" smtClean="0">
                <a:latin typeface="Arial"/>
              </a:rPr>
              <a:t>Cam tavan ulaşabileceğinize inandığınız en yüksek noktadır.</a:t>
            </a:r>
          </a:p>
          <a:p>
            <a:pPr marL="2824480" indent="0">
              <a:lnSpc>
                <a:spcPts val="3120"/>
              </a:lnSpc>
            </a:pPr>
            <a:r>
              <a:rPr lang="tr-TR" sz="1900" dirty="0" smtClean="0">
                <a:solidFill>
                  <a:srgbClr val="689D9B"/>
                </a:solidFill>
                <a:latin typeface="Arial"/>
              </a:rPr>
              <a:t>■ </a:t>
            </a:r>
            <a:r>
              <a:rPr lang="tr-TR" sz="1900" dirty="0" smtClean="0">
                <a:latin typeface="Arial"/>
              </a:rPr>
              <a:t>insan inandığına denktir.</a:t>
            </a:r>
          </a:p>
          <a:p>
            <a:pPr marL="1795780" indent="0">
              <a:lnSpc>
                <a:spcPts val="3120"/>
              </a:lnSpc>
            </a:pPr>
            <a:r>
              <a:rPr lang="tr-TR" sz="1900" dirty="0" smtClean="0">
                <a:solidFill>
                  <a:srgbClr val="689D9B"/>
                </a:solidFill>
                <a:latin typeface="Arial"/>
              </a:rPr>
              <a:t>■ </a:t>
            </a:r>
            <a:r>
              <a:rPr lang="tr-TR" sz="1900" dirty="0" smtClean="0">
                <a:latin typeface="Arial"/>
              </a:rPr>
              <a:t>Yapabilecekleriniz düşündükleriniz kadardır.</a:t>
            </a:r>
          </a:p>
          <a:p>
            <a:pPr indent="0">
              <a:lnSpc>
                <a:spcPts val="3120"/>
              </a:lnSpc>
            </a:pPr>
            <a:r>
              <a:rPr lang="tr-TR" sz="1900" dirty="0" smtClean="0">
                <a:solidFill>
                  <a:srgbClr val="689D9B"/>
                </a:solidFill>
                <a:latin typeface="Arial"/>
              </a:rPr>
              <a:t>■ </a:t>
            </a:r>
            <a:r>
              <a:rPr lang="tr-TR" sz="1900" dirty="0" smtClean="0">
                <a:latin typeface="Arial"/>
              </a:rPr>
              <a:t>Bir şeyi yapmak için ne kadar nedeniniz varsa o işi yaparken o kadar güçlü</a:t>
            </a:r>
          </a:p>
          <a:p>
            <a:pPr marL="3649980" indent="0">
              <a:spcAft>
                <a:spcPts val="1050"/>
              </a:spcAft>
            </a:pPr>
            <a:r>
              <a:rPr lang="tr-TR" sz="1900" dirty="0" smtClean="0">
                <a:latin typeface="Arial"/>
              </a:rPr>
              <a:t>Hissedersiniz</a:t>
            </a:r>
          </a:p>
          <a:p>
            <a:pPr marL="995680" indent="0"/>
            <a:r>
              <a:rPr lang="tr-TR" sz="1900" dirty="0" smtClean="0">
                <a:solidFill>
                  <a:srgbClr val="689D9B"/>
                </a:solidFill>
                <a:latin typeface="Arial"/>
              </a:rPr>
              <a:t>■ </a:t>
            </a:r>
            <a:r>
              <a:rPr lang="tr-TR" sz="1900" dirty="0" smtClean="0">
                <a:latin typeface="Arial"/>
              </a:rPr>
              <a:t>Gerekiyorsa nedenlerinizi hatırlamak için bir kâğıda yazın</a:t>
            </a:r>
            <a:endParaRPr lang="tr-TR" sz="1900" dirty="0">
              <a:latin typeface="Arial"/>
            </a:endParaRPr>
          </a:p>
        </p:txBody>
      </p:sp>
    </p:spTree>
    <p:extLst>
      <p:ext uri="{BB962C8B-B14F-4D97-AF65-F5344CB8AC3E}">
        <p14:creationId xmlns:p14="http://schemas.microsoft.com/office/powerpoint/2010/main" val="39918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935182"/>
          </a:xfrm>
          <a:prstGeom prst="rect">
            <a:avLst/>
          </a:prstGeom>
        </p:spPr>
        <p:txBody>
          <a:bodyPr wrap="none" lIns="0" tIns="0" rIns="0" bIns="0">
            <a:noAutofit/>
          </a:bodyPr>
          <a:lstStyle/>
          <a:p>
            <a:pPr indent="0"/>
            <a:r>
              <a:rPr lang="tr-TR" sz="4500" b="1" spc="-200" dirty="0" smtClean="0">
                <a:latin typeface="Rockwell" panose="02060603020205020403" pitchFamily="18" charset="0"/>
              </a:rPr>
              <a:t>Ö</a:t>
            </a:r>
            <a:r>
              <a:rPr lang="en-US" sz="4500" b="1" spc="-200" dirty="0" smtClean="0">
                <a:latin typeface="Rockwell" panose="02060603020205020403" pitchFamily="18" charset="0"/>
              </a:rPr>
              <a:t>Z Y</a:t>
            </a:r>
            <a:r>
              <a:rPr lang="tr-TR" sz="4500" b="1" spc="-200" dirty="0" smtClean="0">
                <a:latin typeface="Rockwell" panose="02060603020205020403" pitchFamily="18" charset="0"/>
              </a:rPr>
              <a:t>Ö</a:t>
            </a:r>
            <a:r>
              <a:rPr lang="en-US" sz="4500" b="1" spc="-200" dirty="0" smtClean="0">
                <a:latin typeface="Rockwell" panose="02060603020205020403" pitchFamily="18" charset="0"/>
              </a:rPr>
              <a:t>NET</a:t>
            </a:r>
            <a:r>
              <a:rPr lang="tr-TR" sz="4500" b="1" spc="-200" dirty="0" smtClean="0">
                <a:latin typeface="Rockwell" panose="02060603020205020403" pitchFamily="18" charset="0"/>
              </a:rPr>
              <a:t>İ</a:t>
            </a:r>
            <a:r>
              <a:rPr lang="en-US" sz="4500" b="1" spc="-200" dirty="0" smtClean="0">
                <a:latin typeface="Rockwell" panose="02060603020205020403" pitchFamily="18" charset="0"/>
              </a:rPr>
              <a:t>M</a:t>
            </a:r>
            <a:endParaRPr lang="en-US" sz="4500" b="1" spc="-200" dirty="0">
              <a:latin typeface="Rockwell" panose="02060603020205020403" pitchFamily="18" charset="0"/>
            </a:endParaRPr>
          </a:p>
        </p:txBody>
      </p:sp>
      <p:sp>
        <p:nvSpPr>
          <p:cNvPr id="5" name="İçerik Yer Tutucusu 4"/>
          <p:cNvSpPr>
            <a:spLocks noGrp="1"/>
          </p:cNvSpPr>
          <p:nvPr>
            <p:ph sz="quarter" idx="13"/>
          </p:nvPr>
        </p:nvSpPr>
        <p:spPr>
          <a:xfrm>
            <a:off x="974846" y="2021833"/>
            <a:ext cx="10394707" cy="3423004"/>
          </a:xfrm>
          <a:prstGeom prst="rect">
            <a:avLst/>
          </a:prstGeom>
        </p:spPr>
        <p:txBody>
          <a:bodyPr lIns="0" tIns="0" rIns="0" bIns="0">
            <a:noAutofit/>
          </a:bodyPr>
          <a:lstStyle/>
          <a:p>
            <a:pPr indent="0" algn="just">
              <a:lnSpc>
                <a:spcPct val="100000"/>
              </a:lnSpc>
            </a:pPr>
            <a:r>
              <a:rPr lang="tr-TR" sz="1900" dirty="0" smtClean="0">
                <a:solidFill>
                  <a:srgbClr val="689D9B"/>
                </a:solidFill>
                <a:latin typeface="Arial"/>
              </a:rPr>
              <a:t>■    </a:t>
            </a:r>
            <a:r>
              <a:rPr lang="tr-TR" sz="1900" dirty="0" smtClean="0">
                <a:latin typeface="Arial"/>
              </a:rPr>
              <a:t>Temelde insanın yönetebileceği tek şey kendisidir.</a:t>
            </a:r>
          </a:p>
          <a:p>
            <a:pPr indent="0" algn="just">
              <a:lnSpc>
                <a:spcPct val="100000"/>
              </a:lnSpc>
            </a:pPr>
            <a:r>
              <a:rPr lang="tr-TR" sz="1900" dirty="0" smtClean="0">
                <a:solidFill>
                  <a:srgbClr val="689D9B"/>
                </a:solidFill>
                <a:latin typeface="Arial"/>
              </a:rPr>
              <a:t>■    </a:t>
            </a:r>
            <a:r>
              <a:rPr lang="tr-TR" sz="1900" dirty="0" smtClean="0">
                <a:latin typeface="Arial"/>
              </a:rPr>
              <a:t>Olumsuz duygu ve düşüncelerini denetim altına almayı başarır.</a:t>
            </a:r>
          </a:p>
          <a:p>
            <a:pPr indent="0" algn="just">
              <a:lnSpc>
                <a:spcPct val="100000"/>
              </a:lnSpc>
            </a:pPr>
            <a:r>
              <a:rPr lang="tr-TR" sz="1900" dirty="0" smtClean="0">
                <a:solidFill>
                  <a:srgbClr val="689D9B"/>
                </a:solidFill>
                <a:latin typeface="Arial"/>
              </a:rPr>
              <a:t>■    </a:t>
            </a:r>
            <a:r>
              <a:rPr lang="tr-TR" sz="1900" dirty="0" smtClean="0">
                <a:latin typeface="Arial"/>
              </a:rPr>
              <a:t>Değişen durumlara uyum sağlamak için esneklik gösterebilir.</a:t>
            </a:r>
          </a:p>
          <a:p>
            <a:pPr indent="0" algn="just">
              <a:lnSpc>
                <a:spcPct val="100000"/>
              </a:lnSpc>
            </a:pPr>
            <a:r>
              <a:rPr lang="tr-TR" sz="1900" dirty="0" smtClean="0">
                <a:solidFill>
                  <a:srgbClr val="689D9B"/>
                </a:solidFill>
                <a:latin typeface="Arial"/>
              </a:rPr>
              <a:t>■    </a:t>
            </a:r>
            <a:r>
              <a:rPr lang="tr-TR" sz="1900" dirty="0" smtClean="0">
                <a:latin typeface="Arial"/>
              </a:rPr>
              <a:t>Fırsatları kaçırmaz hemen harekete geçer.</a:t>
            </a:r>
          </a:p>
          <a:p>
            <a:pPr indent="0" algn="just">
              <a:lnSpc>
                <a:spcPct val="100000"/>
              </a:lnSpc>
            </a:pPr>
            <a:r>
              <a:rPr lang="tr-TR" sz="1900" dirty="0" smtClean="0">
                <a:solidFill>
                  <a:srgbClr val="689D9B"/>
                </a:solidFill>
                <a:latin typeface="Arial"/>
              </a:rPr>
              <a:t>■    </a:t>
            </a:r>
            <a:r>
              <a:rPr lang="tr-TR" sz="1900" dirty="0" smtClean="0">
                <a:latin typeface="Arial"/>
              </a:rPr>
              <a:t>Olayları pozitif (yapıcı) yönden yaklaşır.</a:t>
            </a:r>
          </a:p>
          <a:p>
            <a:pPr indent="0" algn="just">
              <a:lnSpc>
                <a:spcPct val="100000"/>
              </a:lnSpc>
            </a:pPr>
            <a:r>
              <a:rPr lang="tr-TR" sz="1900" dirty="0" smtClean="0">
                <a:solidFill>
                  <a:srgbClr val="689D9B"/>
                </a:solidFill>
                <a:latin typeface="Arial"/>
              </a:rPr>
              <a:t>■    </a:t>
            </a:r>
            <a:r>
              <a:rPr lang="tr-TR" sz="1900" dirty="0" smtClean="0">
                <a:latin typeface="Arial"/>
              </a:rPr>
              <a:t>Saldırgan davranışları azdır.</a:t>
            </a:r>
          </a:p>
          <a:p>
            <a:pPr indent="0" algn="just">
              <a:lnSpc>
                <a:spcPct val="100000"/>
              </a:lnSpc>
            </a:pPr>
            <a:r>
              <a:rPr lang="tr-TR" sz="1900" dirty="0" smtClean="0">
                <a:solidFill>
                  <a:srgbClr val="689D9B"/>
                </a:solidFill>
                <a:latin typeface="Arial"/>
              </a:rPr>
              <a:t>■    </a:t>
            </a:r>
            <a:r>
              <a:rPr lang="tr-TR" sz="1900" dirty="0" smtClean="0">
                <a:latin typeface="Arial"/>
              </a:rPr>
              <a:t>Stresi iyi yönetir.</a:t>
            </a:r>
          </a:p>
          <a:p>
            <a:pPr indent="0" algn="just">
              <a:lnSpc>
                <a:spcPct val="100000"/>
              </a:lnSpc>
            </a:pPr>
            <a:r>
              <a:rPr lang="tr-TR" sz="1900" dirty="0" smtClean="0">
                <a:solidFill>
                  <a:srgbClr val="689D9B"/>
                </a:solidFill>
                <a:latin typeface="Arial"/>
              </a:rPr>
              <a:t>■    </a:t>
            </a:r>
            <a:r>
              <a:rPr lang="tr-TR" sz="1900" dirty="0" smtClean="0">
                <a:latin typeface="Arial"/>
              </a:rPr>
              <a:t>Zamanı verimli kullanır.</a:t>
            </a:r>
            <a:endParaRPr lang="tr-TR" sz="1900" dirty="0">
              <a:latin typeface="Arial"/>
            </a:endParaRPr>
          </a:p>
        </p:txBody>
      </p:sp>
    </p:spTree>
    <p:extLst>
      <p:ext uri="{BB962C8B-B14F-4D97-AF65-F5344CB8AC3E}">
        <p14:creationId xmlns:p14="http://schemas.microsoft.com/office/powerpoint/2010/main" val="2673762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935182"/>
          </a:xfrm>
        </p:spPr>
        <p:txBody>
          <a:bodyPr/>
          <a:lstStyle/>
          <a:p>
            <a:r>
              <a:rPr lang="en-US" b="1" spc="-200" dirty="0" smtClean="0">
                <a:latin typeface="Rockwell" panose="02060603020205020403" pitchFamily="18" charset="0"/>
              </a:rPr>
              <a:t>OLUMSUZ </a:t>
            </a:r>
            <a:r>
              <a:rPr lang="tr-TR" b="1" spc="-200" dirty="0" smtClean="0">
                <a:latin typeface="Rockwell" panose="02060603020205020403" pitchFamily="18" charset="0"/>
              </a:rPr>
              <a:t>İÇ</a:t>
            </a:r>
            <a:r>
              <a:rPr lang="en-US" b="1" spc="-200" dirty="0" smtClean="0">
                <a:latin typeface="Rockwell" panose="02060603020205020403" pitchFamily="18" charset="0"/>
              </a:rPr>
              <a:t> DIYALOG</a:t>
            </a:r>
            <a:endParaRPr lang="tr-TR" dirty="0">
              <a:latin typeface="Rockwell" panose="02060603020205020403" pitchFamily="18" charset="0"/>
            </a:endParaRPr>
          </a:p>
        </p:txBody>
      </p:sp>
      <p:sp>
        <p:nvSpPr>
          <p:cNvPr id="5" name="İçerik Yer Tutucusu 4"/>
          <p:cNvSpPr>
            <a:spLocks noGrp="1"/>
          </p:cNvSpPr>
          <p:nvPr>
            <p:ph sz="quarter" idx="13"/>
          </p:nvPr>
        </p:nvSpPr>
        <p:spPr>
          <a:xfrm>
            <a:off x="1115291" y="1841724"/>
            <a:ext cx="10394707" cy="4637850"/>
          </a:xfrm>
          <a:prstGeom prst="rect">
            <a:avLst/>
          </a:prstGeom>
        </p:spPr>
        <p:txBody>
          <a:bodyPr lIns="0" tIns="0" rIns="0" bIns="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lnSpc>
                <a:spcPct val="100000"/>
              </a:lnSpc>
              <a:spcBef>
                <a:spcPts val="600"/>
              </a:spcBef>
              <a:spcAft>
                <a:spcPts val="630"/>
              </a:spcAft>
            </a:pPr>
            <a:r>
              <a:rPr lang="tr-TR" sz="1900" dirty="0" smtClean="0">
                <a:solidFill>
                  <a:srgbClr val="689D9B"/>
                </a:solidFill>
                <a:latin typeface="Arial"/>
              </a:rPr>
              <a:t>■    </a:t>
            </a:r>
            <a:r>
              <a:rPr lang="tr-TR" sz="1900" dirty="0" smtClean="0">
                <a:latin typeface="Arial"/>
              </a:rPr>
              <a:t>Öz denetimi yüksek olan kişi olumsuz iç diyaloglarıyla başa çıkar.</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işe yaramayacağını biliyorum. </a:t>
            </a:r>
            <a:r>
              <a:rPr lang="tr-TR" sz="1700" dirty="0" smtClean="0">
                <a:solidFill>
                  <a:srgbClr val="FF0000"/>
                </a:solidFill>
                <a:latin typeface="Arial"/>
              </a:rPr>
              <a:t>(hiç başarılı değilsin)</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Benim hiçbir şeyim doğru gitmez. </a:t>
            </a:r>
            <a:r>
              <a:rPr lang="tr-TR" sz="1700" dirty="0" smtClean="0">
                <a:solidFill>
                  <a:srgbClr val="FF0000"/>
                </a:solidFill>
                <a:latin typeface="Arial"/>
              </a:rPr>
              <a:t>(birak sen yapamazsin)</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Çok beceriksizim. </a:t>
            </a:r>
            <a:r>
              <a:rPr lang="tr-TR" sz="1700" dirty="0" smtClean="0">
                <a:solidFill>
                  <a:srgbClr val="FF0000"/>
                </a:solidFill>
                <a:latin typeface="Arial"/>
              </a:rPr>
              <a:t>(bak yine beceremedin)</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Yaratıcı değilim. </a:t>
            </a:r>
            <a:r>
              <a:rPr lang="tr-TR" sz="1700" dirty="0" smtClean="0">
                <a:solidFill>
                  <a:srgbClr val="FF0000"/>
                </a:solidFill>
                <a:latin typeface="Arial"/>
              </a:rPr>
              <a:t>(ne diyorsam onu yap)</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Ayni anneme benzemişim. </a:t>
            </a:r>
            <a:r>
              <a:rPr lang="tr-TR" sz="1700" dirty="0" smtClean="0">
                <a:solidFill>
                  <a:srgbClr val="FF0000"/>
                </a:solidFill>
                <a:latin typeface="Arial"/>
              </a:rPr>
              <a:t>(anasının kızı, armut dibine düşer)</a:t>
            </a:r>
          </a:p>
          <a:p>
            <a:pPr marL="292100" indent="0" algn="just">
              <a:lnSpc>
                <a:spcPct val="100000"/>
              </a:lnSpc>
              <a:spcBef>
                <a:spcPts val="600"/>
              </a:spcBef>
            </a:pPr>
            <a:r>
              <a:rPr lang="tr-TR" sz="1700" dirty="0" smtClean="0">
                <a:solidFill>
                  <a:srgbClr val="689D9B"/>
                </a:solidFill>
                <a:latin typeface="Arial"/>
              </a:rPr>
              <a:t>■    </a:t>
            </a:r>
            <a:r>
              <a:rPr lang="tr-TR" sz="1700" dirty="0" smtClean="0">
                <a:latin typeface="Arial"/>
              </a:rPr>
              <a:t>Zamanım yok. </a:t>
            </a:r>
            <a:r>
              <a:rPr lang="tr-TR" sz="1700" dirty="0" smtClean="0">
                <a:solidFill>
                  <a:srgbClr val="FF0000"/>
                </a:solidFill>
                <a:latin typeface="Arial"/>
              </a:rPr>
              <a:t>(hadi acele et)</a:t>
            </a:r>
          </a:p>
          <a:p>
            <a:pPr marL="292100" indent="0" algn="just">
              <a:lnSpc>
                <a:spcPct val="100000"/>
              </a:lnSpc>
              <a:spcBef>
                <a:spcPts val="600"/>
              </a:spcBef>
              <a:spcAft>
                <a:spcPts val="630"/>
              </a:spcAft>
            </a:pPr>
            <a:r>
              <a:rPr lang="tr-TR" sz="1700" dirty="0" smtClean="0">
                <a:solidFill>
                  <a:srgbClr val="689D9B"/>
                </a:solidFill>
                <a:latin typeface="Arial"/>
              </a:rPr>
              <a:t>■    </a:t>
            </a:r>
            <a:r>
              <a:rPr lang="tr-TR" sz="1700" dirty="0" smtClean="0">
                <a:latin typeface="Arial"/>
              </a:rPr>
              <a:t>Zaman bana yetmiyor. </a:t>
            </a:r>
            <a:r>
              <a:rPr lang="tr-TR" sz="1700" dirty="0" smtClean="0">
                <a:solidFill>
                  <a:srgbClr val="FF0000"/>
                </a:solidFill>
                <a:latin typeface="Arial"/>
              </a:rPr>
              <a:t>(çok ağır kanlısın, çok tembelsin)</a:t>
            </a:r>
          </a:p>
          <a:p>
            <a:pPr marL="190500" indent="-190500">
              <a:lnSpc>
                <a:spcPct val="100000"/>
              </a:lnSpc>
              <a:spcBef>
                <a:spcPts val="600"/>
              </a:spcBef>
              <a:spcAft>
                <a:spcPts val="630"/>
              </a:spcAft>
            </a:pPr>
            <a:r>
              <a:rPr lang="tr-TR" sz="1900" dirty="0" smtClean="0">
                <a:solidFill>
                  <a:srgbClr val="689D9B"/>
                </a:solidFill>
                <a:latin typeface="Arial"/>
              </a:rPr>
              <a:t>■    </a:t>
            </a:r>
            <a:r>
              <a:rPr lang="tr-TR" sz="1900" i="1" dirty="0" smtClean="0">
                <a:latin typeface="Arial"/>
              </a:rPr>
              <a:t>«Bir çocuğa </a:t>
            </a:r>
            <a:r>
              <a:rPr lang="tr-TR" sz="2000" b="1" i="1" dirty="0" smtClean="0">
                <a:latin typeface="Arial"/>
              </a:rPr>
              <a:t>yalan söyleme </a:t>
            </a:r>
            <a:r>
              <a:rPr lang="tr-TR" sz="1900" i="1" dirty="0" smtClean="0">
                <a:latin typeface="Arial"/>
              </a:rPr>
              <a:t>demeyin </a:t>
            </a:r>
            <a:r>
              <a:rPr lang="tr-TR" sz="2000" b="1" i="1" dirty="0" smtClean="0">
                <a:latin typeface="Arial"/>
              </a:rPr>
              <a:t>doğruyu söyle </a:t>
            </a:r>
            <a:r>
              <a:rPr lang="tr-TR" sz="1900" i="1" dirty="0" smtClean="0">
                <a:latin typeface="Arial"/>
              </a:rPr>
              <a:t>deyin. Birincisin de </a:t>
            </a:r>
            <a:r>
              <a:rPr lang="tr-TR" sz="2000" b="1" i="1" dirty="0" smtClean="0">
                <a:latin typeface="Arial"/>
              </a:rPr>
              <a:t>suçlamış</a:t>
            </a:r>
            <a:r>
              <a:rPr lang="tr-TR" sz="1900" i="1" dirty="0" smtClean="0">
                <a:latin typeface="Arial"/>
              </a:rPr>
              <a:t>, ikincisinde </a:t>
            </a:r>
            <a:r>
              <a:rPr lang="tr-TR" sz="2000" b="1" i="1" dirty="0" smtClean="0">
                <a:latin typeface="Arial"/>
              </a:rPr>
              <a:t>yol göstermiş </a:t>
            </a:r>
            <a:r>
              <a:rPr lang="tr-TR" sz="1900" i="1" dirty="0" smtClean="0">
                <a:latin typeface="Arial"/>
              </a:rPr>
              <a:t>olursunuz»</a:t>
            </a:r>
          </a:p>
          <a:p>
            <a:pPr marL="8382000" indent="0">
              <a:lnSpc>
                <a:spcPct val="100000"/>
              </a:lnSpc>
              <a:spcBef>
                <a:spcPts val="600"/>
              </a:spcBef>
              <a:spcAft>
                <a:spcPts val="1680"/>
              </a:spcAft>
            </a:pPr>
            <a:r>
              <a:rPr lang="tr-TR" sz="1900" i="1" dirty="0" smtClean="0">
                <a:solidFill>
                  <a:srgbClr val="689D9B"/>
                </a:solidFill>
                <a:latin typeface="Arial"/>
              </a:rPr>
              <a:t>■</a:t>
            </a:r>
            <a:r>
              <a:rPr lang="tr-TR" sz="1900" dirty="0" smtClean="0">
                <a:solidFill>
                  <a:srgbClr val="689D9B"/>
                </a:solidFill>
                <a:latin typeface="Arial"/>
              </a:rPr>
              <a:t> </a:t>
            </a:r>
            <a:r>
              <a:rPr lang="tr-TR" sz="1900" dirty="0" smtClean="0">
                <a:latin typeface="Arial"/>
              </a:rPr>
              <a:t>Victor Hugo</a:t>
            </a:r>
            <a:endParaRPr lang="tr-TR" sz="1900" dirty="0">
              <a:latin typeface="Arial"/>
            </a:endParaRPr>
          </a:p>
        </p:txBody>
      </p:sp>
    </p:spTree>
    <p:extLst>
      <p:ext uri="{BB962C8B-B14F-4D97-AF65-F5344CB8AC3E}">
        <p14:creationId xmlns:p14="http://schemas.microsoft.com/office/powerpoint/2010/main" val="2358345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0036" y="685800"/>
            <a:ext cx="9601200" cy="1485900"/>
          </a:xfrm>
        </p:spPr>
        <p:txBody>
          <a:bodyPr/>
          <a:lstStyle/>
          <a:p>
            <a:r>
              <a:rPr lang="en-US" b="1" spc="-200" dirty="0" smtClean="0">
                <a:latin typeface="Rockwell" panose="02060603020205020403" pitchFamily="18" charset="0"/>
              </a:rPr>
              <a:t>ZAMANI </a:t>
            </a:r>
            <a:r>
              <a:rPr lang="tr-TR" b="1" spc="-200" dirty="0" smtClean="0">
                <a:latin typeface="Rockwell" panose="02060603020205020403" pitchFamily="18" charset="0"/>
              </a:rPr>
              <a:t> </a:t>
            </a:r>
            <a:r>
              <a:rPr lang="en-US" b="1" spc="-200" dirty="0" smtClean="0">
                <a:latin typeface="Rockwell" panose="02060603020205020403" pitchFamily="18" charset="0"/>
              </a:rPr>
              <a:t>YONETMEK</a:t>
            </a:r>
            <a:endParaRPr lang="tr-TR" dirty="0">
              <a:latin typeface="Rockwell" panose="02060603020205020403" pitchFamily="18" charset="0"/>
            </a:endParaRPr>
          </a:p>
        </p:txBody>
      </p:sp>
      <p:pic>
        <p:nvPicPr>
          <p:cNvPr id="4" name="İçerik Yer Tutucusu 3"/>
          <p:cNvPicPr>
            <a:picLocks noGrp="1" noChangeAspect="1"/>
          </p:cNvPicPr>
          <p:nvPr>
            <p:ph sz="quarter" idx="13"/>
          </p:nvPr>
        </p:nvPicPr>
        <p:blipFill>
          <a:blip r:embed="rId2"/>
          <a:stretch>
            <a:fillRect/>
          </a:stretch>
        </p:blipFill>
        <p:spPr>
          <a:xfrm>
            <a:off x="3847811" y="2171700"/>
            <a:ext cx="4565649" cy="3424237"/>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6717911" y="4963251"/>
            <a:ext cx="1213104" cy="281287"/>
          </a:xfrm>
          <a:prstGeom prst="rect">
            <a:avLst/>
          </a:prstGeom>
        </p:spPr>
        <p:txBody>
          <a:bodyPr wrap="none" lIns="0" tIns="0" rIns="0" bIns="0">
            <a:noAutofit/>
          </a:bodyPr>
          <a:lstStyle/>
          <a:p>
            <a:pPr indent="0">
              <a:spcAft>
                <a:spcPts val="840"/>
              </a:spcAft>
            </a:pPr>
            <a:r>
              <a:rPr lang="en-US" sz="1700" dirty="0" err="1">
                <a:solidFill>
                  <a:srgbClr val="FFFFFF"/>
                </a:solidFill>
                <a:latin typeface="Arial"/>
              </a:rPr>
              <a:t>Kendini</a:t>
            </a:r>
            <a:r>
              <a:rPr lang="en-US" sz="1700" dirty="0">
                <a:solidFill>
                  <a:srgbClr val="FFFFFF"/>
                </a:solidFill>
                <a:latin typeface="Arial"/>
              </a:rPr>
              <a:t> </a:t>
            </a:r>
            <a:r>
              <a:rPr lang="en-US" sz="1700" dirty="0" err="1">
                <a:solidFill>
                  <a:srgbClr val="FFFFFF"/>
                </a:solidFill>
                <a:latin typeface="Arial"/>
              </a:rPr>
              <a:t>Tani</a:t>
            </a:r>
            <a:endParaRPr lang="en-US" sz="1700" dirty="0">
              <a:solidFill>
                <a:srgbClr val="FFFFFF"/>
              </a:solidFill>
              <a:latin typeface="Arial"/>
            </a:endParaRPr>
          </a:p>
        </p:txBody>
      </p:sp>
    </p:spTree>
    <p:extLst>
      <p:ext uri="{BB962C8B-B14F-4D97-AF65-F5344CB8AC3E}">
        <p14:creationId xmlns:p14="http://schemas.microsoft.com/office/powerpoint/2010/main" val="65664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764" y="444592"/>
            <a:ext cx="9601200" cy="838200"/>
          </a:xfrm>
        </p:spPr>
        <p:txBody>
          <a:bodyPr/>
          <a:lstStyle/>
          <a:p>
            <a:r>
              <a:rPr lang="en-US" b="1" spc="-100" dirty="0" smtClean="0">
                <a:latin typeface="Rockwell" panose="02060603020205020403" pitchFamily="18" charset="0"/>
              </a:rPr>
              <a:t>KENDINI TANIMAK</a:t>
            </a:r>
            <a:endParaRPr lang="tr-TR" dirty="0">
              <a:latin typeface="Rockwell" panose="02060603020205020403" pitchFamily="18" charset="0"/>
            </a:endParaRPr>
          </a:p>
        </p:txBody>
      </p:sp>
      <p:sp>
        <p:nvSpPr>
          <p:cNvPr id="4" name="Dikdörtgen 3"/>
          <p:cNvSpPr/>
          <p:nvPr/>
        </p:nvSpPr>
        <p:spPr>
          <a:xfrm>
            <a:off x="1260764" y="1805247"/>
            <a:ext cx="9457944" cy="1252728"/>
          </a:xfrm>
          <a:prstGeom prst="rect">
            <a:avLst/>
          </a:prstGeom>
        </p:spPr>
        <p:txBody>
          <a:bodyPr lIns="0" tIns="0" rIns="0" bIns="0">
            <a:noAutofit/>
          </a:bodyPr>
          <a:lstStyle/>
          <a:p>
            <a:pPr marL="190500" indent="-190500">
              <a:lnSpc>
                <a:spcPts val="2184"/>
              </a:lnSpc>
              <a:spcBef>
                <a:spcPts val="3780"/>
              </a:spcBef>
              <a:spcAft>
                <a:spcPts val="630"/>
              </a:spcAft>
            </a:pPr>
            <a:r>
              <a:rPr lang="tr-TR" sz="1900" dirty="0" smtClean="0">
                <a:solidFill>
                  <a:srgbClr val="689D9B"/>
                </a:solidFill>
                <a:latin typeface="Arial"/>
              </a:rPr>
              <a:t>■    </a:t>
            </a:r>
            <a:r>
              <a:rPr lang="tr-TR" sz="1900" dirty="0" smtClean="0">
                <a:latin typeface="Arial"/>
              </a:rPr>
              <a:t>Hedeflerini, güçlü ve zayıf yönlerini, verimli ve verimsiz saatlerini, kendine iyi gelen durumları iyi bilen kişi kendini ve zamanını iyi yönetir.</a:t>
            </a:r>
          </a:p>
          <a:p>
            <a:pPr marL="190500" indent="-190500">
              <a:lnSpc>
                <a:spcPts val="2160"/>
              </a:lnSpc>
              <a:spcAft>
                <a:spcPts val="2100"/>
              </a:spcAft>
            </a:pPr>
            <a:r>
              <a:rPr lang="tr-TR" sz="1900" dirty="0" smtClean="0">
                <a:solidFill>
                  <a:srgbClr val="689D9B"/>
                </a:solidFill>
                <a:latin typeface="Arial"/>
              </a:rPr>
              <a:t>■    </a:t>
            </a:r>
            <a:r>
              <a:rPr lang="tr-TR" sz="1900" dirty="0" smtClean="0">
                <a:latin typeface="Arial"/>
              </a:rPr>
              <a:t>Önemli olan kişinin güçlü ve zayıf yönlerini iyi analiz etmesi ve zayıf yönlerini kabul ederek geliştirmesidir. Güçlü yönlerini ise fark ederek yararlanmalıdır.</a:t>
            </a:r>
            <a:endParaRPr lang="tr-TR" sz="1900" dirty="0">
              <a:latin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2136494079"/>
              </p:ext>
            </p:extLst>
          </p:nvPr>
        </p:nvGraphicFramePr>
        <p:xfrm>
          <a:off x="704088" y="3669792"/>
          <a:ext cx="10716768" cy="1418844"/>
        </p:xfrm>
        <a:graphic>
          <a:graphicData uri="http://schemas.openxmlformats.org/drawingml/2006/table">
            <a:tbl>
              <a:tblPr/>
              <a:tblGrid>
                <a:gridCol w="3870960">
                  <a:extLst>
                    <a:ext uri="{9D8B030D-6E8A-4147-A177-3AD203B41FA5}">
                      <a16:colId xmlns:a16="http://schemas.microsoft.com/office/drawing/2014/main" xmlns="" val="20000"/>
                    </a:ext>
                  </a:extLst>
                </a:gridCol>
                <a:gridCol w="6845808">
                  <a:extLst>
                    <a:ext uri="{9D8B030D-6E8A-4147-A177-3AD203B41FA5}">
                      <a16:colId xmlns:a16="http://schemas.microsoft.com/office/drawing/2014/main" xmlns="" val="20001"/>
                    </a:ext>
                  </a:extLst>
                </a:gridCol>
              </a:tblGrid>
              <a:tr h="313944">
                <a:tc>
                  <a:txBody>
                    <a:bodyPr/>
                    <a:lstStyle/>
                    <a:p>
                      <a:pPr marL="673100" indent="0"/>
                      <a:r>
                        <a:rPr lang="tr-TR" sz="1700" noProof="0" dirty="0" smtClean="0">
                          <a:latin typeface="Arial"/>
                        </a:rPr>
                        <a:t>Güçlü Yönlerim</a:t>
                      </a:r>
                      <a:endParaRPr lang="tr-TR" sz="1700" noProof="0" dirty="0">
                        <a:latin typeface="Arial"/>
                      </a:endParaRPr>
                    </a:p>
                  </a:txBody>
                  <a:tcPr marL="0" marR="0" marT="0" marB="0"/>
                </a:tc>
                <a:tc>
                  <a:txBody>
                    <a:bodyPr/>
                    <a:lstStyle/>
                    <a:p>
                      <a:pPr marL="876300" indent="0"/>
                      <a:r>
                        <a:rPr lang="tr-TR" sz="1700" noProof="0" dirty="0" smtClean="0">
                          <a:latin typeface="Arial"/>
                        </a:rPr>
                        <a:t>Zayıf Yönlerim</a:t>
                      </a:r>
                      <a:endParaRPr lang="tr-TR" sz="1700" noProof="0" dirty="0">
                        <a:latin typeface="Arial"/>
                      </a:endParaRPr>
                    </a:p>
                  </a:txBody>
                  <a:tcPr marL="0" marR="0" marT="0" marB="0"/>
                </a:tc>
                <a:extLst>
                  <a:ext uri="{0D108BD9-81ED-4DB2-BD59-A6C34878D82A}">
                    <a16:rowId xmlns:a16="http://schemas.microsoft.com/office/drawing/2014/main" xmlns="" val="10000"/>
                  </a:ext>
                </a:extLst>
              </a:tr>
              <a:tr h="1051560">
                <a:tc>
                  <a:txBody>
                    <a:bodyPr/>
                    <a:lstStyle/>
                    <a:p>
                      <a:pPr marL="673100" indent="0">
                        <a:lnSpc>
                          <a:spcPts val="2904"/>
                        </a:lnSpc>
                      </a:pPr>
                      <a:r>
                        <a:rPr lang="tr-TR" sz="1700" noProof="0" dirty="0" smtClean="0">
                          <a:latin typeface="Arial"/>
                        </a:rPr>
                        <a:t>Kolay karar alırım</a:t>
                      </a:r>
                    </a:p>
                    <a:p>
                      <a:pPr marL="673100" indent="0">
                        <a:lnSpc>
                          <a:spcPts val="2904"/>
                        </a:lnSpc>
                      </a:pPr>
                      <a:r>
                        <a:rPr lang="tr-TR" sz="1700" noProof="0" dirty="0" smtClean="0">
                          <a:latin typeface="Arial"/>
                        </a:rPr>
                        <a:t>Sabırlıyım</a:t>
                      </a:r>
                    </a:p>
                    <a:p>
                      <a:pPr marL="673100" indent="0">
                        <a:lnSpc>
                          <a:spcPts val="2904"/>
                        </a:lnSpc>
                      </a:pPr>
                      <a:r>
                        <a:rPr lang="tr-TR" sz="1700" noProof="0" dirty="0" smtClean="0">
                          <a:latin typeface="Arial"/>
                        </a:rPr>
                        <a:t>Düzenliyim</a:t>
                      </a:r>
                      <a:endParaRPr lang="tr-TR" sz="1700" noProof="0" dirty="0">
                        <a:latin typeface="Arial"/>
                      </a:endParaRPr>
                    </a:p>
                  </a:txBody>
                  <a:tcPr marL="0" marR="0" marT="0" marB="0" anchor="b"/>
                </a:tc>
                <a:tc>
                  <a:txBody>
                    <a:bodyPr/>
                    <a:lstStyle/>
                    <a:p>
                      <a:pPr marL="876300" indent="0">
                        <a:lnSpc>
                          <a:spcPts val="2904"/>
                        </a:lnSpc>
                      </a:pPr>
                      <a:r>
                        <a:rPr lang="tr-TR" sz="1700" noProof="0" dirty="0" smtClean="0">
                          <a:latin typeface="Arial"/>
                        </a:rPr>
                        <a:t>Kararsızım</a:t>
                      </a:r>
                    </a:p>
                    <a:p>
                      <a:pPr marL="876300" indent="0">
                        <a:lnSpc>
                          <a:spcPts val="2904"/>
                        </a:lnSpc>
                      </a:pPr>
                      <a:r>
                        <a:rPr lang="tr-TR" sz="1700" noProof="0" dirty="0" smtClean="0">
                          <a:latin typeface="Arial"/>
                        </a:rPr>
                        <a:t>Sabırsızım</a:t>
                      </a:r>
                    </a:p>
                    <a:p>
                      <a:pPr marL="876300" indent="0">
                        <a:lnSpc>
                          <a:spcPts val="2904"/>
                        </a:lnSpc>
                      </a:pPr>
                      <a:r>
                        <a:rPr lang="tr-TR" sz="1700" noProof="0" dirty="0" smtClean="0">
                          <a:latin typeface="Arial"/>
                        </a:rPr>
                        <a:t>Dağınığım</a:t>
                      </a:r>
                      <a:endParaRPr lang="tr-TR" sz="1700" noProof="0" dirty="0">
                        <a:latin typeface="Arial"/>
                      </a:endParaRPr>
                    </a:p>
                  </a:txBody>
                  <a:tcPr marL="0" marR="0" marT="0" marB="0" anchor="b"/>
                </a:tc>
                <a:extLst>
                  <a:ext uri="{0D108BD9-81ED-4DB2-BD59-A6C34878D82A}">
                    <a16:rowId xmlns:a16="http://schemas.microsoft.com/office/drawing/2014/main" xmlns="" val="10001"/>
                  </a:ext>
                </a:extLst>
              </a:tr>
            </a:tbl>
          </a:graphicData>
        </a:graphic>
      </p:graphicFrame>
      <p:sp>
        <p:nvSpPr>
          <p:cNvPr id="6" name="Dikdörtgen 5"/>
          <p:cNvSpPr/>
          <p:nvPr/>
        </p:nvSpPr>
        <p:spPr>
          <a:xfrm>
            <a:off x="856488" y="5157216"/>
            <a:ext cx="10716768" cy="883366"/>
          </a:xfrm>
          <a:prstGeom prst="rect">
            <a:avLst/>
          </a:prstGeom>
        </p:spPr>
        <p:txBody>
          <a:bodyPr lIns="0" tIns="0" rIns="0" bIns="0">
            <a:noAutofit/>
          </a:bodyPr>
          <a:lstStyle/>
          <a:p>
            <a:pPr indent="0" algn="ctr">
              <a:lnSpc>
                <a:spcPts val="3888"/>
              </a:lnSpc>
            </a:pPr>
            <a:r>
              <a:rPr lang="en-US" sz="2800" b="1" dirty="0" smtClean="0">
                <a:solidFill>
                  <a:srgbClr val="689D9B"/>
                </a:solidFill>
                <a:latin typeface="Rockwell" panose="02060603020205020403" pitchFamily="18" charset="0"/>
              </a:rPr>
              <a:t> </a:t>
            </a:r>
            <a:r>
              <a:rPr lang="en-US" sz="2800" b="1" dirty="0" err="1">
                <a:latin typeface="Rockwell" panose="02060603020205020403" pitchFamily="18" charset="0"/>
              </a:rPr>
              <a:t>Durumlara</a:t>
            </a:r>
            <a:r>
              <a:rPr lang="en-US" sz="2800" b="1" dirty="0">
                <a:latin typeface="Rockwell" panose="02060603020205020403" pitchFamily="18" charset="0"/>
              </a:rPr>
              <a:t> </a:t>
            </a:r>
            <a:r>
              <a:rPr lang="en-US" sz="2800" b="1" dirty="0" err="1">
                <a:latin typeface="Rockwell" panose="02060603020205020403" pitchFamily="18" charset="0"/>
              </a:rPr>
              <a:t>reaksiyon</a:t>
            </a:r>
            <a:r>
              <a:rPr lang="en-US" sz="2800" b="1" dirty="0">
                <a:latin typeface="Rockwell" panose="02060603020205020403" pitchFamily="18" charset="0"/>
              </a:rPr>
              <a:t> </a:t>
            </a:r>
            <a:r>
              <a:rPr lang="en-US" sz="2800" b="1" dirty="0" err="1">
                <a:latin typeface="Rockwell" panose="02060603020205020403" pitchFamily="18" charset="0"/>
              </a:rPr>
              <a:t>vermek</a:t>
            </a:r>
            <a:r>
              <a:rPr lang="en-US" sz="2800" b="1" dirty="0">
                <a:latin typeface="Rockwell" panose="02060603020205020403" pitchFamily="18" charset="0"/>
              </a:rPr>
              <a:t> </a:t>
            </a:r>
            <a:r>
              <a:rPr lang="en-US" sz="2800" b="1" dirty="0" err="1">
                <a:latin typeface="Rockwell" panose="02060603020205020403" pitchFamily="18" charset="0"/>
              </a:rPr>
              <a:t>yerine</a:t>
            </a:r>
            <a:r>
              <a:rPr lang="en-US" sz="2800" b="1" dirty="0">
                <a:latin typeface="Rockwell" panose="02060603020205020403" pitchFamily="18" charset="0"/>
              </a:rPr>
              <a:t> </a:t>
            </a:r>
            <a:r>
              <a:rPr lang="en-US" sz="2800" b="1" dirty="0" err="1">
                <a:latin typeface="Rockwell" panose="02060603020205020403" pitchFamily="18" charset="0"/>
              </a:rPr>
              <a:t>Proaktif</a:t>
            </a:r>
            <a:r>
              <a:rPr lang="en-US" sz="2800" b="1" dirty="0">
                <a:latin typeface="Rockwell" panose="02060603020205020403" pitchFamily="18" charset="0"/>
              </a:rPr>
              <a:t> </a:t>
            </a:r>
            <a:r>
              <a:rPr lang="en-US" sz="2800" b="1" dirty="0" err="1">
                <a:latin typeface="Rockwell" panose="02060603020205020403" pitchFamily="18" charset="0"/>
              </a:rPr>
              <a:t>olmak</a:t>
            </a:r>
            <a:r>
              <a:rPr lang="en-US" sz="2800" b="1" dirty="0">
                <a:latin typeface="Rockwell" panose="02060603020205020403" pitchFamily="18" charset="0"/>
              </a:rPr>
              <a:t>.</a:t>
            </a:r>
          </a:p>
        </p:txBody>
      </p:sp>
    </p:spTree>
    <p:extLst>
      <p:ext uri="{BB962C8B-B14F-4D97-AF65-F5344CB8AC3E}">
        <p14:creationId xmlns:p14="http://schemas.microsoft.com/office/powerpoint/2010/main" val="203674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b="1" spc="-100" dirty="0" smtClean="0">
                <a:latin typeface="Rockwell" panose="02060603020205020403" pitchFamily="18" charset="0"/>
              </a:rPr>
              <a:t>ZAMAN NED</a:t>
            </a:r>
            <a:r>
              <a:rPr lang="tr-TR" b="1" spc="-100" dirty="0" smtClean="0">
                <a:latin typeface="Rockwell" panose="02060603020205020403" pitchFamily="18" charset="0"/>
              </a:rPr>
              <a:t>İ</a:t>
            </a:r>
            <a:r>
              <a:rPr lang="en-US" b="1" spc="-100" dirty="0" smtClean="0">
                <a:latin typeface="Rockwell" panose="02060603020205020403" pitchFamily="18" charset="0"/>
              </a:rPr>
              <a:t>R?</a:t>
            </a:r>
            <a:endParaRPr lang="tr-TR" dirty="0">
              <a:latin typeface="Rockwell" panose="02060603020205020403" pitchFamily="18" charset="0"/>
            </a:endParaRPr>
          </a:p>
        </p:txBody>
      </p:sp>
      <p:sp>
        <p:nvSpPr>
          <p:cNvPr id="3" name="İçerik Yer Tutucusu 2"/>
          <p:cNvSpPr>
            <a:spLocks noGrp="1"/>
          </p:cNvSpPr>
          <p:nvPr>
            <p:ph sz="quarter" idx="13"/>
          </p:nvPr>
        </p:nvSpPr>
        <p:spPr/>
        <p:txBody>
          <a:bodyPr anchor="t"/>
          <a:lstStyle/>
          <a:p>
            <a:pPr marL="0" indent="0">
              <a:buNone/>
            </a:pPr>
            <a:r>
              <a:rPr lang="en-US" b="1" dirty="0" smtClean="0">
                <a:latin typeface="Rockwell" panose="02060603020205020403" pitchFamily="18" charset="0"/>
              </a:rPr>
              <a:t>Zaman; </a:t>
            </a:r>
            <a:r>
              <a:rPr lang="tr-TR" dirty="0" smtClean="0">
                <a:latin typeface="Rockwell" panose="02060603020205020403" pitchFamily="18" charset="0"/>
              </a:rPr>
              <a:t>Yerine</a:t>
            </a:r>
            <a:r>
              <a:rPr lang="en-US" dirty="0" smtClean="0">
                <a:latin typeface="Rockwell" panose="02060603020205020403" pitchFamily="18" charset="0"/>
              </a:rPr>
              <a:t> </a:t>
            </a:r>
            <a:r>
              <a:rPr lang="tr-TR" dirty="0" smtClean="0">
                <a:latin typeface="Rockwell" panose="02060603020205020403" pitchFamily="18" charset="0"/>
              </a:rPr>
              <a:t>konması</a:t>
            </a:r>
            <a:r>
              <a:rPr lang="en-US" dirty="0" smtClean="0">
                <a:latin typeface="Rockwell" panose="02060603020205020403" pitchFamily="18" charset="0"/>
              </a:rPr>
              <a:t>, </a:t>
            </a:r>
            <a:r>
              <a:rPr lang="tr-TR" dirty="0" smtClean="0">
                <a:latin typeface="Rockwell" panose="02060603020205020403" pitchFamily="18" charset="0"/>
              </a:rPr>
              <a:t>geri</a:t>
            </a:r>
            <a:r>
              <a:rPr lang="en-US" dirty="0" smtClean="0">
                <a:latin typeface="Rockwell" panose="02060603020205020403" pitchFamily="18" charset="0"/>
              </a:rPr>
              <a:t> </a:t>
            </a:r>
            <a:r>
              <a:rPr lang="tr-TR" dirty="0" smtClean="0">
                <a:latin typeface="Rockwell" panose="02060603020205020403" pitchFamily="18" charset="0"/>
              </a:rPr>
              <a:t>döndürülmesi</a:t>
            </a:r>
            <a:r>
              <a:rPr lang="en-US" dirty="0" smtClean="0">
                <a:latin typeface="Rockwell" panose="02060603020205020403" pitchFamily="18" charset="0"/>
              </a:rPr>
              <a:t>, </a:t>
            </a:r>
            <a:r>
              <a:rPr lang="tr-TR" dirty="0" smtClean="0">
                <a:latin typeface="Rockwell" panose="02060603020205020403" pitchFamily="18" charset="0"/>
              </a:rPr>
              <a:t>yenilenmesi</a:t>
            </a:r>
            <a:r>
              <a:rPr lang="en-US" dirty="0" smtClean="0">
                <a:latin typeface="Rockwell" panose="02060603020205020403" pitchFamily="18" charset="0"/>
              </a:rPr>
              <a:t>, </a:t>
            </a:r>
            <a:r>
              <a:rPr lang="tr-TR" dirty="0" smtClean="0">
                <a:latin typeface="Rockwell" panose="02060603020205020403" pitchFamily="18" charset="0"/>
              </a:rPr>
              <a:t>depolanması</a:t>
            </a:r>
            <a:r>
              <a:rPr lang="en-US" dirty="0" smtClean="0">
                <a:latin typeface="Rockwell" panose="02060603020205020403" pitchFamily="18" charset="0"/>
              </a:rPr>
              <a:t>, satin al</a:t>
            </a:r>
            <a:r>
              <a:rPr lang="tr-TR" dirty="0" smtClean="0">
                <a:latin typeface="Rockwell" panose="02060603020205020403" pitchFamily="18" charset="0"/>
              </a:rPr>
              <a:t>ı</a:t>
            </a:r>
            <a:r>
              <a:rPr lang="en-US" dirty="0" err="1" smtClean="0">
                <a:latin typeface="Rockwell" panose="02060603020205020403" pitchFamily="18" charset="0"/>
              </a:rPr>
              <a:t>nmas</a:t>
            </a:r>
            <a:r>
              <a:rPr lang="tr-TR" dirty="0" smtClean="0">
                <a:latin typeface="Rockwell" panose="02060603020205020403" pitchFamily="18" charset="0"/>
              </a:rPr>
              <a:t>ı</a:t>
            </a:r>
            <a:r>
              <a:rPr lang="en-US" dirty="0" smtClean="0">
                <a:latin typeface="Rockwell" panose="02060603020205020403" pitchFamily="18" charset="0"/>
              </a:rPr>
              <a:t> m</a:t>
            </a:r>
            <a:r>
              <a:rPr lang="tr-TR" dirty="0" smtClean="0">
                <a:latin typeface="Rockwell" panose="02060603020205020403" pitchFamily="18" charset="0"/>
              </a:rPr>
              <a:t>ü</a:t>
            </a:r>
            <a:r>
              <a:rPr lang="en-US" dirty="0" err="1" smtClean="0">
                <a:latin typeface="Rockwell" panose="02060603020205020403" pitchFamily="18" charset="0"/>
              </a:rPr>
              <a:t>mk</a:t>
            </a:r>
            <a:r>
              <a:rPr lang="tr-TR" dirty="0" smtClean="0">
                <a:latin typeface="Rockwell" panose="02060603020205020403" pitchFamily="18" charset="0"/>
              </a:rPr>
              <a:t>ü</a:t>
            </a:r>
            <a:r>
              <a:rPr lang="en-US" dirty="0" smtClean="0">
                <a:latin typeface="Rockwell" panose="02060603020205020403" pitchFamily="18" charset="0"/>
              </a:rPr>
              <a:t>n olmayan bir </a:t>
            </a:r>
            <a:r>
              <a:rPr lang="en-US" dirty="0" err="1" smtClean="0">
                <a:latin typeface="Rockwell" panose="02060603020205020403" pitchFamily="18" charset="0"/>
              </a:rPr>
              <a:t>kaynakt</a:t>
            </a:r>
            <a:r>
              <a:rPr lang="tr-TR" dirty="0" smtClean="0">
                <a:latin typeface="Rockwell" panose="02060603020205020403" pitchFamily="18" charset="0"/>
              </a:rPr>
              <a:t>ı</a:t>
            </a:r>
            <a:r>
              <a:rPr lang="en-US" dirty="0" smtClean="0">
                <a:latin typeface="Rockwell" panose="02060603020205020403" pitchFamily="18" charset="0"/>
              </a:rPr>
              <a:t>r.</a:t>
            </a:r>
          </a:p>
          <a:p>
            <a:endParaRPr lang="tr-TR" dirty="0"/>
          </a:p>
        </p:txBody>
      </p:sp>
      <p:pic>
        <p:nvPicPr>
          <p:cNvPr id="4" name="Resim 3"/>
          <p:cNvPicPr>
            <a:picLocks noChangeAspect="1"/>
          </p:cNvPicPr>
          <p:nvPr/>
        </p:nvPicPr>
        <p:blipFill>
          <a:blip r:embed="rId2"/>
          <a:stretch>
            <a:fillRect/>
          </a:stretch>
        </p:blipFill>
        <p:spPr>
          <a:xfrm>
            <a:off x="2293983" y="3064397"/>
            <a:ext cx="7404463" cy="1291035"/>
          </a:xfrm>
          <a:prstGeom prst="rect">
            <a:avLst/>
          </a:prstGeom>
          <a:ln>
            <a:noFill/>
          </a:ln>
          <a:effectLst>
            <a:softEdge rad="112500"/>
          </a:effectLst>
        </p:spPr>
      </p:pic>
      <p:pic>
        <p:nvPicPr>
          <p:cNvPr id="6" name="Resim 5"/>
          <p:cNvPicPr>
            <a:picLocks noChangeAspect="1"/>
          </p:cNvPicPr>
          <p:nvPr/>
        </p:nvPicPr>
        <p:blipFill>
          <a:blip r:embed="rId3"/>
          <a:stretch>
            <a:fillRect/>
          </a:stretch>
        </p:blipFill>
        <p:spPr>
          <a:xfrm>
            <a:off x="4546746" y="4660471"/>
            <a:ext cx="2511552" cy="1222248"/>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1515291" y="4660471"/>
            <a:ext cx="2334333" cy="1130728"/>
          </a:xfrm>
          <a:prstGeom prst="rect">
            <a:avLst/>
          </a:prstGeom>
        </p:spPr>
        <p:txBody>
          <a:bodyPr lIns="0" tIns="0" rIns="0" bIns="0">
            <a:noAutofit/>
          </a:bodyPr>
          <a:lstStyle/>
          <a:p>
            <a:pPr marL="285750" indent="-285750">
              <a:lnSpc>
                <a:spcPts val="2904"/>
              </a:lnSpc>
              <a:buFont typeface="Wingdings" panose="05000000000000000000" pitchFamily="2" charset="2"/>
              <a:buChar char="Ø"/>
            </a:pPr>
            <a:r>
              <a:rPr lang="en-US" sz="1700" dirty="0">
                <a:latin typeface="Rockwell" panose="02060603020205020403" pitchFamily="18" charset="0"/>
              </a:rPr>
              <a:t>Geri </a:t>
            </a:r>
            <a:r>
              <a:rPr lang="en-US" sz="1700" dirty="0" smtClean="0">
                <a:latin typeface="Rockwell" panose="02060603020205020403" pitchFamily="18" charset="0"/>
              </a:rPr>
              <a:t>d</a:t>
            </a:r>
            <a:r>
              <a:rPr lang="tr-TR" sz="1700" dirty="0" smtClean="0">
                <a:latin typeface="Rockwell" panose="02060603020205020403" pitchFamily="18" charset="0"/>
              </a:rPr>
              <a:t>ö</a:t>
            </a:r>
            <a:r>
              <a:rPr lang="en-US" sz="1700" dirty="0" err="1" smtClean="0">
                <a:latin typeface="Rockwell" panose="02060603020205020403" pitchFamily="18" charset="0"/>
              </a:rPr>
              <a:t>nd</a:t>
            </a:r>
            <a:r>
              <a:rPr lang="tr-TR" sz="1700" dirty="0" smtClean="0">
                <a:latin typeface="Rockwell" panose="02060603020205020403" pitchFamily="18" charset="0"/>
              </a:rPr>
              <a:t>ü</a:t>
            </a:r>
            <a:r>
              <a:rPr lang="en-US" sz="1700" dirty="0" smtClean="0">
                <a:latin typeface="Rockwell" panose="02060603020205020403" pitchFamily="18" charset="0"/>
              </a:rPr>
              <a:t>r</a:t>
            </a:r>
            <a:r>
              <a:rPr lang="tr-TR" sz="1700" dirty="0" smtClean="0">
                <a:latin typeface="Rockwell" panose="02060603020205020403" pitchFamily="18" charset="0"/>
              </a:rPr>
              <a:t>ü</a:t>
            </a:r>
            <a:r>
              <a:rPr lang="en-US" sz="1700" dirty="0" err="1" smtClean="0">
                <a:latin typeface="Rockwell" panose="02060603020205020403" pitchFamily="18" charset="0"/>
              </a:rPr>
              <a:t>lemez</a:t>
            </a:r>
            <a:r>
              <a:rPr lang="en-US" sz="1700" dirty="0" smtClean="0">
                <a:latin typeface="Rockwell" panose="02060603020205020403" pitchFamily="18" charset="0"/>
              </a:rPr>
              <a:t> </a:t>
            </a:r>
            <a:endParaRPr lang="tr-TR" sz="1700" dirty="0" smtClean="0">
              <a:latin typeface="Rockwell" panose="02060603020205020403" pitchFamily="18" charset="0"/>
            </a:endParaRPr>
          </a:p>
          <a:p>
            <a:pPr marL="285750" indent="-285750">
              <a:lnSpc>
                <a:spcPts val="2904"/>
              </a:lnSpc>
              <a:buFont typeface="Wingdings" panose="05000000000000000000" pitchFamily="2" charset="2"/>
              <a:buChar char="Ø"/>
            </a:pPr>
            <a:r>
              <a:rPr lang="en-US" sz="1700" dirty="0" err="1" smtClean="0">
                <a:latin typeface="Rockwell" panose="02060603020205020403" pitchFamily="18" charset="0"/>
              </a:rPr>
              <a:t>Depolanamaz</a:t>
            </a:r>
            <a:endParaRPr lang="tr-TR" sz="1700" dirty="0" smtClean="0">
              <a:latin typeface="Rockwell" panose="02060603020205020403" pitchFamily="18" charset="0"/>
            </a:endParaRPr>
          </a:p>
          <a:p>
            <a:pPr marL="285750" indent="-285750">
              <a:lnSpc>
                <a:spcPts val="2904"/>
              </a:lnSpc>
              <a:buFont typeface="Wingdings" panose="05000000000000000000" pitchFamily="2" charset="2"/>
              <a:buChar char="Ø"/>
            </a:pPr>
            <a:r>
              <a:rPr lang="en-US" sz="1700" dirty="0" smtClean="0">
                <a:latin typeface="Rockwell" panose="02060603020205020403" pitchFamily="18" charset="0"/>
              </a:rPr>
              <a:t> </a:t>
            </a:r>
            <a:r>
              <a:rPr lang="en-US" sz="1700" dirty="0">
                <a:latin typeface="Rockwell" panose="02060603020205020403" pitchFamily="18" charset="0"/>
              </a:rPr>
              <a:t>Satin </a:t>
            </a:r>
            <a:r>
              <a:rPr lang="en-US" sz="1700" dirty="0" smtClean="0">
                <a:latin typeface="Rockwell" panose="02060603020205020403" pitchFamily="18" charset="0"/>
              </a:rPr>
              <a:t>al</a:t>
            </a:r>
            <a:r>
              <a:rPr lang="tr-TR" sz="1700" dirty="0" smtClean="0">
                <a:latin typeface="Rockwell" panose="02060603020205020403" pitchFamily="18" charset="0"/>
              </a:rPr>
              <a:t>ı</a:t>
            </a:r>
            <a:r>
              <a:rPr lang="en-US" sz="1700" dirty="0" err="1" smtClean="0">
                <a:latin typeface="Rockwell" panose="02060603020205020403" pitchFamily="18" charset="0"/>
              </a:rPr>
              <a:t>namaz</a:t>
            </a:r>
            <a:endParaRPr lang="en-US" sz="1700" dirty="0">
              <a:latin typeface="Rockwell" panose="02060603020205020403" pitchFamily="18" charset="0"/>
            </a:endParaRPr>
          </a:p>
        </p:txBody>
      </p:sp>
      <p:sp>
        <p:nvSpPr>
          <p:cNvPr id="8" name="Dikdörtgen 7"/>
          <p:cNvSpPr/>
          <p:nvPr/>
        </p:nvSpPr>
        <p:spPr>
          <a:xfrm>
            <a:off x="7755420" y="4660471"/>
            <a:ext cx="2120100" cy="1222248"/>
          </a:xfrm>
          <a:prstGeom prst="rect">
            <a:avLst/>
          </a:prstGeom>
        </p:spPr>
        <p:txBody>
          <a:bodyPr lIns="0" tIns="0" rIns="0" bIns="0">
            <a:noAutofit/>
          </a:bodyPr>
          <a:lstStyle/>
          <a:p>
            <a:pPr marL="285750" indent="-285750">
              <a:lnSpc>
                <a:spcPts val="2928"/>
              </a:lnSpc>
              <a:buFont typeface="Wingdings" panose="05000000000000000000" pitchFamily="2" charset="2"/>
              <a:buChar char="Ø"/>
            </a:pPr>
            <a:r>
              <a:rPr lang="tr-TR" sz="1700" dirty="0" smtClean="0">
                <a:latin typeface="Rockwell" panose="02060603020205020403" pitchFamily="18" charset="0"/>
              </a:rPr>
              <a:t>Yerine</a:t>
            </a:r>
            <a:r>
              <a:rPr lang="en-US" sz="1700" dirty="0" smtClean="0">
                <a:latin typeface="Rockwell" panose="02060603020205020403" pitchFamily="18" charset="0"/>
              </a:rPr>
              <a:t> </a:t>
            </a:r>
            <a:r>
              <a:rPr lang="en-US" sz="1700" dirty="0" err="1">
                <a:latin typeface="Rockwell" panose="02060603020205020403" pitchFamily="18" charset="0"/>
              </a:rPr>
              <a:t>konulamaz</a:t>
            </a:r>
            <a:endParaRPr lang="en-US" sz="1700" dirty="0">
              <a:latin typeface="Rockwell" panose="02060603020205020403" pitchFamily="18" charset="0"/>
            </a:endParaRPr>
          </a:p>
          <a:p>
            <a:pPr marL="285750" indent="-285750">
              <a:lnSpc>
                <a:spcPts val="2928"/>
              </a:lnSpc>
              <a:buFont typeface="Wingdings" panose="05000000000000000000" pitchFamily="2" charset="2"/>
              <a:buChar char="Ø"/>
            </a:pPr>
            <a:r>
              <a:rPr lang="tr-TR" sz="1700" dirty="0" smtClean="0">
                <a:latin typeface="Rockwell" panose="02060603020205020403" pitchFamily="18" charset="0"/>
              </a:rPr>
              <a:t>İş</a:t>
            </a:r>
            <a:r>
              <a:rPr lang="en-US" sz="1700" dirty="0" err="1" smtClean="0">
                <a:latin typeface="Rockwell" panose="02060603020205020403" pitchFamily="18" charset="0"/>
              </a:rPr>
              <a:t>letilemez</a:t>
            </a:r>
            <a:endParaRPr lang="en-US" sz="1700" dirty="0">
              <a:latin typeface="Rockwell" panose="02060603020205020403" pitchFamily="18" charset="0"/>
            </a:endParaRPr>
          </a:p>
          <a:p>
            <a:pPr marL="285750" indent="-285750">
              <a:lnSpc>
                <a:spcPts val="2928"/>
              </a:lnSpc>
              <a:buFont typeface="Wingdings" panose="05000000000000000000" pitchFamily="2" charset="2"/>
              <a:buChar char="Ø"/>
            </a:pPr>
            <a:r>
              <a:rPr lang="tr-TR" sz="1700" dirty="0" err="1" smtClean="0">
                <a:latin typeface="Rockwell" panose="02060603020205020403" pitchFamily="18" charset="0"/>
              </a:rPr>
              <a:t>Ço</a:t>
            </a:r>
            <a:r>
              <a:rPr lang="tr-TR" sz="1700" dirty="0" err="1">
                <a:latin typeface="Rockwell" panose="02060603020205020403" pitchFamily="18" charset="0"/>
              </a:rPr>
              <a:t>ğ</a:t>
            </a:r>
            <a:r>
              <a:rPr lang="en-US" sz="1700" dirty="0" smtClean="0">
                <a:latin typeface="Rockwell" panose="02060603020205020403" pitchFamily="18" charset="0"/>
              </a:rPr>
              <a:t>alt</a:t>
            </a:r>
            <a:r>
              <a:rPr lang="tr-TR" sz="1700" dirty="0" smtClean="0">
                <a:latin typeface="Rockwell" panose="02060603020205020403" pitchFamily="18" charset="0"/>
              </a:rPr>
              <a:t>ı</a:t>
            </a:r>
            <a:r>
              <a:rPr lang="en-US" sz="1700" dirty="0" err="1" smtClean="0">
                <a:latin typeface="Rockwell" panose="02060603020205020403" pitchFamily="18" charset="0"/>
              </a:rPr>
              <a:t>lamaz</a:t>
            </a:r>
            <a:endParaRPr lang="en-US" sz="1700" dirty="0">
              <a:latin typeface="Rockwell" panose="02060603020205020403" pitchFamily="18" charset="0"/>
            </a:endParaRPr>
          </a:p>
        </p:txBody>
      </p:sp>
    </p:spTree>
    <p:extLst>
      <p:ext uri="{BB962C8B-B14F-4D97-AF65-F5344CB8AC3E}">
        <p14:creationId xmlns:p14="http://schemas.microsoft.com/office/powerpoint/2010/main" val="279249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spc="-200" dirty="0" smtClean="0">
                <a:latin typeface="Rockwell" panose="02060603020205020403" pitchFamily="18" charset="0"/>
              </a:rPr>
              <a:t>ZAMANI </a:t>
            </a:r>
            <a:r>
              <a:rPr lang="tr-TR" b="1" spc="-200" dirty="0" smtClean="0">
                <a:latin typeface="Rockwell" panose="02060603020205020403" pitchFamily="18" charset="0"/>
              </a:rPr>
              <a:t> </a:t>
            </a:r>
            <a:r>
              <a:rPr lang="en-US" b="1" spc="-200" dirty="0" smtClean="0">
                <a:latin typeface="Rockwell" panose="02060603020205020403" pitchFamily="18" charset="0"/>
              </a:rPr>
              <a:t>YONETMEK</a:t>
            </a:r>
            <a:endParaRPr lang="tr-TR" dirty="0">
              <a:latin typeface="Rockwell" panose="02060603020205020403" pitchFamily="18" charset="0"/>
            </a:endParaRPr>
          </a:p>
        </p:txBody>
      </p:sp>
      <p:pic>
        <p:nvPicPr>
          <p:cNvPr id="4" name="İçerik Yer Tutucusu 3"/>
          <p:cNvPicPr>
            <a:picLocks noGrp="1" noChangeAspect="1"/>
          </p:cNvPicPr>
          <p:nvPr>
            <p:ph sz="quarter" idx="13"/>
          </p:nvPr>
        </p:nvPicPr>
        <p:blipFill>
          <a:blip r:embed="rId2"/>
          <a:stretch>
            <a:fillRect/>
          </a:stretch>
        </p:blipFill>
        <p:spPr>
          <a:xfrm>
            <a:off x="3813175" y="2366963"/>
            <a:ext cx="4565649" cy="3424237"/>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4345571" y="4991135"/>
            <a:ext cx="1133856" cy="679704"/>
          </a:xfrm>
          <a:prstGeom prst="rect">
            <a:avLst/>
          </a:prstGeom>
        </p:spPr>
        <p:txBody>
          <a:bodyPr lIns="0" tIns="0" rIns="0" bIns="0">
            <a:noAutofit/>
          </a:bodyPr>
          <a:lstStyle/>
          <a:p>
            <a:pPr indent="0" algn="ctr">
              <a:lnSpc>
                <a:spcPts val="1872"/>
              </a:lnSpc>
            </a:pPr>
            <a:r>
              <a:rPr lang="en-US" sz="1700" dirty="0">
                <a:solidFill>
                  <a:srgbClr val="FFFFFF"/>
                </a:solidFill>
                <a:latin typeface="Arial"/>
              </a:rPr>
              <a:t>Zaman </a:t>
            </a:r>
            <a:r>
              <a:rPr lang="en-US" sz="1700" dirty="0" err="1">
                <a:solidFill>
                  <a:srgbClr val="FFFFFF"/>
                </a:solidFill>
                <a:latin typeface="Arial"/>
              </a:rPr>
              <a:t>Tuzaklarini</a:t>
            </a:r>
            <a:r>
              <a:rPr lang="en-US" sz="1700" dirty="0">
                <a:solidFill>
                  <a:srgbClr val="FFFFFF"/>
                </a:solidFill>
                <a:latin typeface="Arial"/>
              </a:rPr>
              <a:t> </a:t>
            </a:r>
            <a:r>
              <a:rPr lang="en-US" sz="1700" dirty="0" err="1">
                <a:solidFill>
                  <a:srgbClr val="FFFFFF"/>
                </a:solidFill>
                <a:latin typeface="Arial"/>
              </a:rPr>
              <a:t>Fark</a:t>
            </a:r>
            <a:r>
              <a:rPr lang="en-US" sz="1700" dirty="0">
                <a:solidFill>
                  <a:srgbClr val="FFFFFF"/>
                </a:solidFill>
                <a:latin typeface="Arial"/>
              </a:rPr>
              <a:t> et</a:t>
            </a:r>
          </a:p>
        </p:txBody>
      </p:sp>
    </p:spTree>
    <p:extLst>
      <p:ext uri="{BB962C8B-B14F-4D97-AF65-F5344CB8AC3E}">
        <p14:creationId xmlns:p14="http://schemas.microsoft.com/office/powerpoint/2010/main" val="1602728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9310" y="394615"/>
            <a:ext cx="9601200" cy="1485900"/>
          </a:xfrm>
        </p:spPr>
        <p:txBody>
          <a:bodyPr>
            <a:normAutofit/>
          </a:bodyPr>
          <a:lstStyle/>
          <a:p>
            <a:r>
              <a:rPr lang="en-US" b="1" spc="-50" dirty="0">
                <a:latin typeface="Arial"/>
              </a:rPr>
              <a:t>ZAMANIMIZI NASIL HARCIYORUZ?</a:t>
            </a:r>
            <a:br>
              <a:rPr lang="en-US" b="1" spc="-50" dirty="0">
                <a:latin typeface="Arial"/>
              </a:rPr>
            </a:br>
            <a:endParaRPr lang="tr-TR" dirty="0"/>
          </a:p>
        </p:txBody>
      </p:sp>
      <p:sp>
        <p:nvSpPr>
          <p:cNvPr id="4" name="İçerik Yer Tutucusu 3"/>
          <p:cNvSpPr>
            <a:spLocks noGrp="1"/>
          </p:cNvSpPr>
          <p:nvPr>
            <p:ph sz="quarter" idx="13"/>
          </p:nvPr>
        </p:nvSpPr>
        <p:spPr>
          <a:xfrm>
            <a:off x="928057" y="1478733"/>
            <a:ext cx="6080760" cy="5157594"/>
          </a:xfrm>
          <a:prstGeom prst="rect">
            <a:avLst/>
          </a:prstGeom>
        </p:spPr>
        <p:txBody>
          <a:bodyPr lIns="0" tIns="0" rIns="0" bIns="0">
            <a:noAutofit/>
          </a:bodyPr>
          <a:lstStyle/>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Okul</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Arkadaşlar</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Aile</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Ev işleri</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Telefon tablet televizyon</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Gezmek </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Alışveriş</a:t>
            </a:r>
          </a:p>
          <a:p>
            <a:pPr marL="726948" indent="-342900" algn="just">
              <a:lnSpc>
                <a:spcPct val="100000"/>
              </a:lnSpc>
              <a:spcBef>
                <a:spcPts val="600"/>
              </a:spcBef>
              <a:buFont typeface="Wingdings" panose="05000000000000000000" pitchFamily="2" charset="2"/>
              <a:buChar char="Ø"/>
            </a:pPr>
            <a:r>
              <a:rPr lang="tr-TR" b="1" dirty="0" smtClean="0">
                <a:solidFill>
                  <a:schemeClr val="tx1"/>
                </a:solidFill>
                <a:latin typeface="Arial"/>
              </a:rPr>
              <a:t>Sohbet muhabbet vs.</a:t>
            </a:r>
          </a:p>
        </p:txBody>
      </p:sp>
    </p:spTree>
    <p:extLst>
      <p:ext uri="{BB962C8B-B14F-4D97-AF65-F5344CB8AC3E}">
        <p14:creationId xmlns:p14="http://schemas.microsoft.com/office/powerpoint/2010/main" val="3387815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3163" y="450273"/>
            <a:ext cx="9601200" cy="1485900"/>
          </a:xfrm>
        </p:spPr>
        <p:txBody>
          <a:bodyPr/>
          <a:lstStyle/>
          <a:p>
            <a:r>
              <a:rPr lang="en-US" b="1" spc="-100" dirty="0" smtClean="0">
                <a:latin typeface="Rockwell" panose="02060603020205020403" pitchFamily="18" charset="0"/>
              </a:rPr>
              <a:t>ZAMAN TUZAKLARI</a:t>
            </a:r>
            <a:endParaRPr lang="tr-TR" dirty="0">
              <a:latin typeface="Rockwell" panose="02060603020205020403" pitchFamily="18" charset="0"/>
            </a:endParaRPr>
          </a:p>
        </p:txBody>
      </p:sp>
      <p:sp>
        <p:nvSpPr>
          <p:cNvPr id="4" name="İçerik Yer Tutucusu 3"/>
          <p:cNvSpPr>
            <a:spLocks noGrp="1"/>
          </p:cNvSpPr>
          <p:nvPr>
            <p:ph sz="quarter" idx="13"/>
          </p:nvPr>
        </p:nvSpPr>
        <p:spPr>
          <a:xfrm>
            <a:off x="913774" y="2256255"/>
            <a:ext cx="10363826" cy="3424107"/>
          </a:xfrm>
          <a:prstGeom prst="rect">
            <a:avLst/>
          </a:prstGeom>
        </p:spPr>
        <p:txBody>
          <a:bodyPr lIns="0" tIns="0" rIns="0" bIns="0">
            <a:noAutofit/>
          </a:bodyPr>
          <a:lstStyle/>
          <a:p>
            <a:pPr indent="0" algn="just">
              <a:lnSpc>
                <a:spcPts val="3360"/>
              </a:lnSpc>
              <a:spcBef>
                <a:spcPts val="3990"/>
              </a:spcBef>
            </a:pPr>
            <a:r>
              <a:rPr lang="tr-TR" sz="1900" dirty="0" smtClean="0">
                <a:solidFill>
                  <a:srgbClr val="689D9B"/>
                </a:solidFill>
                <a:latin typeface="Arial"/>
              </a:rPr>
              <a:t>■    </a:t>
            </a:r>
            <a:r>
              <a:rPr lang="tr-TR" sz="1900" dirty="0" smtClean="0">
                <a:latin typeface="Arial"/>
              </a:rPr>
              <a:t>Zamanın etkin kullanımının önündeki her turlu engele zaman tuzağı denir</a:t>
            </a:r>
          </a:p>
          <a:p>
            <a:pPr indent="0" algn="just">
              <a:lnSpc>
                <a:spcPts val="3360"/>
              </a:lnSpc>
            </a:pPr>
            <a:r>
              <a:rPr lang="tr-TR" sz="1900" dirty="0" smtClean="0">
                <a:solidFill>
                  <a:srgbClr val="689D9B"/>
                </a:solidFill>
                <a:latin typeface="Arial"/>
              </a:rPr>
              <a:t>■    </a:t>
            </a:r>
            <a:r>
              <a:rPr lang="tr-TR" sz="1900" dirty="0" smtClean="0">
                <a:latin typeface="Arial"/>
              </a:rPr>
              <a:t>Genel olarak üç tur zaman tuzağından söz edebiliriz:</a:t>
            </a:r>
          </a:p>
          <a:p>
            <a:pPr indent="0" algn="just">
              <a:lnSpc>
                <a:spcPts val="3360"/>
              </a:lnSpc>
            </a:pPr>
            <a:r>
              <a:rPr lang="tr-TR" sz="1900" b="1" dirty="0" smtClean="0">
                <a:solidFill>
                  <a:srgbClr val="689D9B"/>
                </a:solidFill>
                <a:latin typeface="Arial"/>
              </a:rPr>
              <a:t>■    </a:t>
            </a:r>
            <a:r>
              <a:rPr lang="tr-TR" sz="1900" b="1" dirty="0" smtClean="0">
                <a:latin typeface="Arial"/>
              </a:rPr>
              <a:t>Kişinin kendisinden </a:t>
            </a:r>
            <a:r>
              <a:rPr lang="tr-TR" sz="1900" dirty="0" smtClean="0">
                <a:latin typeface="Arial"/>
              </a:rPr>
              <a:t>kaynaklanan zaman tuzakları.</a:t>
            </a:r>
          </a:p>
          <a:p>
            <a:pPr indent="0" algn="just">
              <a:lnSpc>
                <a:spcPts val="3360"/>
              </a:lnSpc>
            </a:pPr>
            <a:r>
              <a:rPr lang="tr-TR" sz="1900" dirty="0" smtClean="0">
                <a:solidFill>
                  <a:srgbClr val="689D9B"/>
                </a:solidFill>
                <a:latin typeface="Arial"/>
              </a:rPr>
              <a:t>■</a:t>
            </a:r>
            <a:r>
              <a:rPr lang="tr-TR" sz="1900" b="1" dirty="0" smtClean="0">
                <a:solidFill>
                  <a:srgbClr val="689D9B"/>
                </a:solidFill>
                <a:latin typeface="Arial"/>
              </a:rPr>
              <a:t>    </a:t>
            </a:r>
            <a:r>
              <a:rPr lang="tr-TR" sz="1900" b="1" dirty="0" smtClean="0">
                <a:latin typeface="Arial"/>
              </a:rPr>
              <a:t>işten kaynaklanan </a:t>
            </a:r>
            <a:r>
              <a:rPr lang="tr-TR" sz="1900" dirty="0" smtClean="0">
                <a:latin typeface="Arial"/>
              </a:rPr>
              <a:t>zaman tuzakları.</a:t>
            </a:r>
          </a:p>
          <a:p>
            <a:pPr indent="0" algn="just">
              <a:lnSpc>
                <a:spcPts val="3360"/>
              </a:lnSpc>
            </a:pPr>
            <a:r>
              <a:rPr lang="tr-TR" sz="1900" dirty="0" smtClean="0">
                <a:solidFill>
                  <a:srgbClr val="689D9B"/>
                </a:solidFill>
                <a:latin typeface="Arial"/>
              </a:rPr>
              <a:t>■</a:t>
            </a:r>
            <a:r>
              <a:rPr lang="tr-TR" sz="1900" b="1" dirty="0" smtClean="0">
                <a:solidFill>
                  <a:srgbClr val="689D9B"/>
                </a:solidFill>
                <a:latin typeface="Arial"/>
              </a:rPr>
              <a:t>    </a:t>
            </a:r>
            <a:r>
              <a:rPr lang="tr-TR" sz="1900" b="1" dirty="0" smtClean="0">
                <a:latin typeface="Arial"/>
              </a:rPr>
              <a:t>Örgütsel yapıdan kaynaklanan </a:t>
            </a:r>
            <a:r>
              <a:rPr lang="tr-TR" sz="1900" dirty="0" smtClean="0">
                <a:latin typeface="Arial"/>
              </a:rPr>
              <a:t>zaman tuzakları.</a:t>
            </a:r>
            <a:endParaRPr lang="tr-TR" sz="1900" dirty="0">
              <a:latin typeface="Arial"/>
            </a:endParaRPr>
          </a:p>
        </p:txBody>
      </p:sp>
    </p:spTree>
    <p:extLst>
      <p:ext uri="{BB962C8B-B14F-4D97-AF65-F5344CB8AC3E}">
        <p14:creationId xmlns:p14="http://schemas.microsoft.com/office/powerpoint/2010/main" val="189589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087" y="477982"/>
            <a:ext cx="9601200" cy="1485900"/>
          </a:xfrm>
        </p:spPr>
        <p:txBody>
          <a:bodyPr/>
          <a:lstStyle/>
          <a:p>
            <a:r>
              <a:rPr lang="en-US" b="1" spc="-100" dirty="0" smtClean="0">
                <a:latin typeface="Rockwell" panose="02060603020205020403" pitchFamily="18" charset="0"/>
              </a:rPr>
              <a:t>ZAMAN </a:t>
            </a:r>
            <a:r>
              <a:rPr lang="en-US" b="1" spc="-100" dirty="0" smtClean="0">
                <a:solidFill>
                  <a:schemeClr val="tx1"/>
                </a:solidFill>
                <a:latin typeface="Rockwell" panose="02060603020205020403" pitchFamily="18" charset="0"/>
              </a:rPr>
              <a:t>TUZAKLARI</a:t>
            </a:r>
            <a:endParaRPr lang="tr-TR" dirty="0">
              <a:solidFill>
                <a:schemeClr val="tx1"/>
              </a:solidFill>
              <a:latin typeface="Rockwell" panose="02060603020205020403" pitchFamily="18" charset="0"/>
            </a:endParaRPr>
          </a:p>
        </p:txBody>
      </p:sp>
      <p:sp>
        <p:nvSpPr>
          <p:cNvPr id="4" name="İçerik Yer Tutucusu 3"/>
          <p:cNvSpPr>
            <a:spLocks noGrp="1"/>
          </p:cNvSpPr>
          <p:nvPr>
            <p:ph sz="quarter" idx="13"/>
          </p:nvPr>
        </p:nvSpPr>
        <p:spPr>
          <a:xfrm>
            <a:off x="913774" y="1753137"/>
            <a:ext cx="10363826" cy="5104863"/>
          </a:xfrm>
          <a:prstGeom prst="rect">
            <a:avLst/>
          </a:prstGeom>
        </p:spPr>
        <p:txBody>
          <a:bodyPr lIns="0" tIns="0" rIns="0" bIns="0" numCol="2">
            <a:noAutofit/>
          </a:bodyPr>
          <a:lstStyle/>
          <a:p>
            <a:pPr marL="200152" indent="0">
              <a:lnSpc>
                <a:spcPts val="2376"/>
              </a:lnSpc>
              <a:spcBef>
                <a:spcPts val="600"/>
              </a:spcBef>
            </a:pPr>
            <a:r>
              <a:rPr lang="tr-TR" sz="1800" dirty="0" smtClean="0">
                <a:latin typeface="Arial"/>
              </a:rPr>
              <a:t>Öz Disiplin yoksunluğu Plansızlık</a:t>
            </a:r>
          </a:p>
          <a:p>
            <a:pPr marL="200152" indent="0">
              <a:lnSpc>
                <a:spcPts val="2376"/>
              </a:lnSpc>
              <a:spcBef>
                <a:spcPts val="600"/>
              </a:spcBef>
            </a:pPr>
            <a:r>
              <a:rPr lang="tr-TR" sz="1800" dirty="0" smtClean="0">
                <a:latin typeface="Arial"/>
              </a:rPr>
              <a:t>Bireysel hedeflerin belirsizliği</a:t>
            </a:r>
          </a:p>
          <a:p>
            <a:pPr marL="200152" indent="0">
              <a:lnSpc>
                <a:spcPts val="2376"/>
              </a:lnSpc>
              <a:spcBef>
                <a:spcPts val="600"/>
              </a:spcBef>
            </a:pPr>
            <a:r>
              <a:rPr lang="tr-TR" sz="1800" dirty="0" smtClean="0">
                <a:latin typeface="Arial"/>
              </a:rPr>
              <a:t>Erteleme ve oyalanma</a:t>
            </a:r>
          </a:p>
          <a:p>
            <a:pPr marL="200152" indent="0">
              <a:lnSpc>
                <a:spcPts val="2376"/>
              </a:lnSpc>
              <a:spcBef>
                <a:spcPts val="600"/>
              </a:spcBef>
            </a:pPr>
            <a:r>
              <a:rPr lang="tr-TR" sz="1800" dirty="0" smtClean="0">
                <a:latin typeface="Arial"/>
              </a:rPr>
              <a:t>Kendine aşırı güven ya da güvensizlik</a:t>
            </a:r>
          </a:p>
          <a:p>
            <a:pPr marL="200152" indent="0">
              <a:lnSpc>
                <a:spcPts val="2376"/>
              </a:lnSpc>
              <a:spcBef>
                <a:spcPts val="600"/>
              </a:spcBef>
            </a:pPr>
            <a:r>
              <a:rPr lang="tr-TR" sz="1800" dirty="0" smtClean="0">
                <a:latin typeface="Arial"/>
              </a:rPr>
              <a:t>Hayır diyememe ya da aşırı sosyallik</a:t>
            </a:r>
          </a:p>
          <a:p>
            <a:pPr marL="200152" indent="0">
              <a:lnSpc>
                <a:spcPts val="2376"/>
              </a:lnSpc>
              <a:spcBef>
                <a:spcPts val="600"/>
              </a:spcBef>
            </a:pPr>
            <a:r>
              <a:rPr lang="tr-TR" sz="1800" dirty="0" smtClean="0">
                <a:latin typeface="Arial"/>
              </a:rPr>
              <a:t>Hafife alma ya da ön yargılar</a:t>
            </a:r>
          </a:p>
          <a:p>
            <a:pPr marL="200152" indent="0">
              <a:lnSpc>
                <a:spcPts val="2376"/>
              </a:lnSpc>
              <a:spcBef>
                <a:spcPts val="600"/>
              </a:spcBef>
            </a:pPr>
            <a:endParaRPr lang="tr-TR" sz="1800" dirty="0" smtClean="0">
              <a:latin typeface="Arial"/>
            </a:endParaRPr>
          </a:p>
          <a:p>
            <a:pPr marL="200152" indent="0">
              <a:lnSpc>
                <a:spcPts val="2376"/>
              </a:lnSpc>
              <a:spcBef>
                <a:spcPts val="600"/>
              </a:spcBef>
            </a:pPr>
            <a:endParaRPr lang="tr-TR" sz="1800" dirty="0" smtClean="0">
              <a:latin typeface="Arial"/>
            </a:endParaRPr>
          </a:p>
          <a:p>
            <a:pPr marL="200152" indent="0">
              <a:lnSpc>
                <a:spcPts val="2376"/>
              </a:lnSpc>
              <a:spcBef>
                <a:spcPts val="600"/>
              </a:spcBef>
            </a:pPr>
            <a:endParaRPr lang="tr-TR" sz="1800" dirty="0" smtClean="0">
              <a:latin typeface="Arial"/>
            </a:endParaRPr>
          </a:p>
          <a:p>
            <a:pPr marL="200152" indent="0">
              <a:lnSpc>
                <a:spcPts val="2376"/>
              </a:lnSpc>
              <a:spcBef>
                <a:spcPts val="600"/>
              </a:spcBef>
            </a:pPr>
            <a:endParaRPr lang="tr-TR" sz="1800" dirty="0" smtClean="0">
              <a:latin typeface="Arial"/>
            </a:endParaRPr>
          </a:p>
          <a:p>
            <a:pPr marL="200152" indent="0">
              <a:lnSpc>
                <a:spcPts val="2376"/>
              </a:lnSpc>
              <a:spcBef>
                <a:spcPts val="600"/>
              </a:spcBef>
            </a:pPr>
            <a:endParaRPr lang="tr-TR" sz="1800" dirty="0" smtClean="0">
              <a:latin typeface="Arial"/>
            </a:endParaRPr>
          </a:p>
          <a:p>
            <a:pPr marL="200152" indent="0">
              <a:lnSpc>
                <a:spcPts val="2376"/>
              </a:lnSpc>
              <a:spcBef>
                <a:spcPts val="600"/>
              </a:spcBef>
            </a:pPr>
            <a:endParaRPr lang="tr-TR" sz="1800" dirty="0" smtClean="0">
              <a:latin typeface="Arial"/>
            </a:endParaRPr>
          </a:p>
          <a:p>
            <a:pPr marL="200152" indent="0">
              <a:lnSpc>
                <a:spcPts val="2376"/>
              </a:lnSpc>
              <a:spcBef>
                <a:spcPts val="600"/>
              </a:spcBef>
            </a:pPr>
            <a:r>
              <a:rPr lang="tr-TR" sz="1800" dirty="0" smtClean="0">
                <a:latin typeface="Arial"/>
              </a:rPr>
              <a:t>Önceliklerin belirsizliği</a:t>
            </a:r>
          </a:p>
          <a:p>
            <a:pPr marL="200152" indent="0">
              <a:lnSpc>
                <a:spcPts val="2376"/>
              </a:lnSpc>
              <a:spcBef>
                <a:spcPts val="600"/>
              </a:spcBef>
            </a:pPr>
            <a:r>
              <a:rPr lang="tr-TR" sz="1800" dirty="0" smtClean="0">
                <a:latin typeface="Arial"/>
              </a:rPr>
              <a:t>Stres ve zaman baskısı</a:t>
            </a:r>
          </a:p>
          <a:p>
            <a:pPr marL="200152" indent="0">
              <a:lnSpc>
                <a:spcPts val="2376"/>
              </a:lnSpc>
              <a:spcBef>
                <a:spcPts val="600"/>
              </a:spcBef>
            </a:pPr>
            <a:r>
              <a:rPr lang="tr-TR" sz="1800" dirty="0" smtClean="0">
                <a:latin typeface="Arial"/>
              </a:rPr>
              <a:t>Olumsuz kişisel tutum</a:t>
            </a:r>
          </a:p>
          <a:p>
            <a:pPr marL="200152" indent="0">
              <a:lnSpc>
                <a:spcPts val="2376"/>
              </a:lnSpc>
              <a:spcBef>
                <a:spcPts val="600"/>
              </a:spcBef>
            </a:pPr>
            <a:r>
              <a:rPr lang="tr-TR" sz="1800" dirty="0" smtClean="0">
                <a:latin typeface="Arial"/>
              </a:rPr>
              <a:t>Alışkanlıkların kontrolünde olma</a:t>
            </a:r>
          </a:p>
          <a:p>
            <a:pPr marL="200152" indent="0">
              <a:lnSpc>
                <a:spcPts val="2376"/>
              </a:lnSpc>
              <a:spcBef>
                <a:spcPts val="600"/>
              </a:spcBef>
            </a:pPr>
            <a:r>
              <a:rPr lang="tr-TR" sz="1800" dirty="0" smtClean="0">
                <a:latin typeface="Arial"/>
              </a:rPr>
              <a:t>Kararsızlık</a:t>
            </a:r>
          </a:p>
          <a:p>
            <a:pPr marL="200152" indent="0">
              <a:lnSpc>
                <a:spcPts val="2376"/>
              </a:lnSpc>
              <a:spcBef>
                <a:spcPts val="600"/>
              </a:spcBef>
            </a:pPr>
            <a:r>
              <a:rPr lang="tr-TR" sz="1800" dirty="0" smtClean="0">
                <a:latin typeface="Arial"/>
              </a:rPr>
              <a:t>Grup odağından kaçınma</a:t>
            </a:r>
            <a:endParaRPr lang="tr-TR" sz="1800" dirty="0">
              <a:latin typeface="Arial"/>
            </a:endParaRPr>
          </a:p>
        </p:txBody>
      </p:sp>
    </p:spTree>
    <p:extLst>
      <p:ext uri="{BB962C8B-B14F-4D97-AF65-F5344CB8AC3E}">
        <p14:creationId xmlns:p14="http://schemas.microsoft.com/office/powerpoint/2010/main" val="2723808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prstGeom prst="rect">
            <a:avLst/>
          </a:prstGeom>
        </p:spPr>
        <p:txBody>
          <a:bodyPr wrap="none" lIns="0" tIns="0" rIns="0" bIns="0">
            <a:noAutofit/>
          </a:bodyPr>
          <a:lstStyle/>
          <a:p>
            <a:pPr indent="0">
              <a:spcAft>
                <a:spcPts val="4410"/>
              </a:spcAft>
            </a:pPr>
            <a:r>
              <a:rPr lang="en-US" sz="4800" b="1" spc="-100" dirty="0" smtClean="0">
                <a:latin typeface="Rockwell" panose="02060603020205020403" pitchFamily="18" charset="0"/>
              </a:rPr>
              <a:t>PLANSIZLIK</a:t>
            </a:r>
            <a:endParaRPr lang="en-US" sz="4800" b="1" spc="-100" dirty="0">
              <a:latin typeface="Rockwell" panose="02060603020205020403" pitchFamily="18" charset="0"/>
            </a:endParaRPr>
          </a:p>
        </p:txBody>
      </p:sp>
      <p:pic>
        <p:nvPicPr>
          <p:cNvPr id="9" name="Resim 8"/>
          <p:cNvPicPr>
            <a:picLocks noChangeAspect="1"/>
          </p:cNvPicPr>
          <p:nvPr/>
        </p:nvPicPr>
        <p:blipFill>
          <a:blip r:embed="rId2"/>
          <a:stretch>
            <a:fillRect/>
          </a:stretch>
        </p:blipFill>
        <p:spPr>
          <a:xfrm>
            <a:off x="1371600" y="2171700"/>
            <a:ext cx="9919485" cy="3960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342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706272"/>
          </a:xfrm>
        </p:spPr>
        <p:txBody>
          <a:bodyPr>
            <a:normAutofit fontScale="90000"/>
          </a:bodyPr>
          <a:lstStyle/>
          <a:p>
            <a:r>
              <a:rPr lang="en-US" b="1" spc="-100" dirty="0" smtClean="0">
                <a:latin typeface="Rockwell" panose="02060603020205020403" pitchFamily="18" charset="0"/>
              </a:rPr>
              <a:t>BIREYSEL HEDEFLERIN BELIRSIZLIGI</a:t>
            </a:r>
            <a:endParaRPr lang="tr-TR" dirty="0">
              <a:latin typeface="Rockwell" panose="02060603020205020403" pitchFamily="18" charset="0"/>
            </a:endParaRPr>
          </a:p>
        </p:txBody>
      </p:sp>
      <p:sp>
        <p:nvSpPr>
          <p:cNvPr id="4" name="İçerik Yer Tutucusu 3"/>
          <p:cNvSpPr>
            <a:spLocks noGrp="1"/>
          </p:cNvSpPr>
          <p:nvPr>
            <p:ph sz="quarter" idx="13"/>
          </p:nvPr>
        </p:nvSpPr>
        <p:spPr>
          <a:xfrm>
            <a:off x="974846" y="2063396"/>
            <a:ext cx="10394707" cy="3697324"/>
          </a:xfrm>
          <a:prstGeom prst="rect">
            <a:avLst/>
          </a:prstGeom>
        </p:spPr>
        <p:txBody>
          <a:bodyPr lIns="0" tIns="0" rIns="0" bIns="0">
            <a:noAutofit/>
          </a:bodyPr>
          <a:lstStyle/>
          <a:p>
            <a:pPr marL="194564" marR="443992" indent="-177800">
              <a:lnSpc>
                <a:spcPts val="2184"/>
              </a:lnSpc>
              <a:spcBef>
                <a:spcPts val="3990"/>
              </a:spcBef>
              <a:spcAft>
                <a:spcPts val="630"/>
              </a:spcAft>
            </a:pPr>
            <a:r>
              <a:rPr lang="tr-TR" sz="1900" dirty="0" smtClean="0">
                <a:solidFill>
                  <a:srgbClr val="689D9B"/>
                </a:solidFill>
                <a:latin typeface="Arial"/>
              </a:rPr>
              <a:t>■    </a:t>
            </a:r>
            <a:r>
              <a:rPr lang="tr-TR" sz="1900" dirty="0" smtClean="0">
                <a:latin typeface="Arial"/>
              </a:rPr>
              <a:t>Mevcut durumun (statükonun) dışına çıkabilmek için hedef ve amaç belirleyip onun uğruna çalışmak gerekir.</a:t>
            </a:r>
          </a:p>
          <a:p>
            <a:pPr marL="194564" marR="443992" indent="-177800">
              <a:lnSpc>
                <a:spcPts val="2160"/>
              </a:lnSpc>
              <a:spcAft>
                <a:spcPts val="630"/>
              </a:spcAft>
            </a:pPr>
            <a:r>
              <a:rPr lang="tr-TR" sz="1900" dirty="0" smtClean="0">
                <a:solidFill>
                  <a:srgbClr val="689D9B"/>
                </a:solidFill>
                <a:latin typeface="Arial"/>
              </a:rPr>
              <a:t>■    </a:t>
            </a:r>
            <a:r>
              <a:rPr lang="tr-TR" sz="1900" dirty="0" smtClean="0">
                <a:latin typeface="Arial"/>
              </a:rPr>
              <a:t>Kimi zaman statükonun aldatıcı rahatlık ve uyuşukluğundan kurtulmak büyük çaba göstermeyi gerektirebilir.</a:t>
            </a:r>
          </a:p>
          <a:p>
            <a:pPr marL="194564" indent="-177800">
              <a:lnSpc>
                <a:spcPts val="2160"/>
              </a:lnSpc>
              <a:spcAft>
                <a:spcPts val="630"/>
              </a:spcAft>
            </a:pPr>
            <a:r>
              <a:rPr lang="tr-TR" sz="1900" dirty="0" smtClean="0">
                <a:solidFill>
                  <a:srgbClr val="689D9B"/>
                </a:solidFill>
                <a:latin typeface="Arial"/>
              </a:rPr>
              <a:t>■    </a:t>
            </a:r>
            <a:r>
              <a:rPr lang="tr-TR" sz="1900" dirty="0" smtClean="0">
                <a:latin typeface="Arial"/>
              </a:rPr>
              <a:t>Bu durumda belirlemiş olduğumuz açık ve gerçekleştirilebilir hedefler yaptığımız işi anlamlı kılar ve motivasyon sağlar.</a:t>
            </a:r>
          </a:p>
          <a:p>
            <a:pPr marL="194564" indent="-177800">
              <a:lnSpc>
                <a:spcPts val="2160"/>
              </a:lnSpc>
              <a:spcAft>
                <a:spcPts val="630"/>
              </a:spcAft>
            </a:pPr>
            <a:r>
              <a:rPr lang="tr-TR" sz="1900" dirty="0" smtClean="0">
                <a:solidFill>
                  <a:srgbClr val="689D9B"/>
                </a:solidFill>
                <a:latin typeface="Arial"/>
              </a:rPr>
              <a:t>■    </a:t>
            </a:r>
            <a:r>
              <a:rPr lang="tr-TR" sz="1900" dirty="0" smtClean="0">
                <a:latin typeface="Arial"/>
              </a:rPr>
              <a:t>En önemli nokta ise doğru hedef belirlemektir. Hatalı hedefler zaman ve enerji kaybına neden olur.</a:t>
            </a:r>
          </a:p>
          <a:p>
            <a:pPr marL="194564" indent="-177800">
              <a:lnSpc>
                <a:spcPts val="2160"/>
              </a:lnSpc>
              <a:spcAft>
                <a:spcPts val="3990"/>
              </a:spcAft>
            </a:pPr>
            <a:r>
              <a:rPr lang="tr-TR" sz="1900" dirty="0" smtClean="0">
                <a:solidFill>
                  <a:srgbClr val="689D9B"/>
                </a:solidFill>
                <a:latin typeface="Arial"/>
              </a:rPr>
              <a:t>■    </a:t>
            </a:r>
            <a:r>
              <a:rPr lang="tr-TR" sz="1900" dirty="0" smtClean="0">
                <a:latin typeface="Arial"/>
              </a:rPr>
              <a:t>Davranışsal olarak tanımlanmış ve küçük adımlar içeren somut hedefler oluşturmak gerekir.</a:t>
            </a:r>
            <a:endParaRPr lang="tr-TR" sz="1900" dirty="0">
              <a:latin typeface="Arial"/>
            </a:endParaRPr>
          </a:p>
        </p:txBody>
      </p:sp>
    </p:spTree>
    <p:extLst>
      <p:ext uri="{BB962C8B-B14F-4D97-AF65-F5344CB8AC3E}">
        <p14:creationId xmlns:p14="http://schemas.microsoft.com/office/powerpoint/2010/main" val="268173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1725" y="453788"/>
            <a:ext cx="9601200" cy="788158"/>
          </a:xfrm>
        </p:spPr>
        <p:txBody>
          <a:bodyPr/>
          <a:lstStyle/>
          <a:p>
            <a:r>
              <a:rPr lang="en-US" b="1" spc="-200" dirty="0" smtClean="0">
                <a:latin typeface="Rockwell" panose="02060603020205020403" pitchFamily="18" charset="0"/>
              </a:rPr>
              <a:t>ERTELEME VE OYALANMA</a:t>
            </a:r>
            <a:endParaRPr lang="tr-TR" dirty="0">
              <a:latin typeface="Rockwell" panose="02060603020205020403" pitchFamily="18" charset="0"/>
            </a:endParaRPr>
          </a:p>
        </p:txBody>
      </p:sp>
      <p:sp>
        <p:nvSpPr>
          <p:cNvPr id="4" name="İçerik Yer Tutucusu 3"/>
          <p:cNvSpPr>
            <a:spLocks noGrp="1"/>
          </p:cNvSpPr>
          <p:nvPr>
            <p:ph sz="quarter" idx="13"/>
          </p:nvPr>
        </p:nvSpPr>
        <p:spPr>
          <a:xfrm>
            <a:off x="995661" y="1466340"/>
            <a:ext cx="10823300" cy="5084585"/>
          </a:xfrm>
          <a:prstGeom prst="rect">
            <a:avLst/>
          </a:prstGeom>
        </p:spPr>
        <p:txBody>
          <a:bodyPr lIns="0" tIns="0" rIns="0" bIns="0" numCol="2">
            <a:noAutofit/>
          </a:bodyPr>
          <a:lstStyle/>
          <a:p>
            <a:pPr indent="0" algn="just">
              <a:lnSpc>
                <a:spcPct val="100000"/>
              </a:lnSpc>
              <a:spcBef>
                <a:spcPts val="600"/>
              </a:spcBef>
              <a:spcAft>
                <a:spcPts val="840"/>
              </a:spcAft>
              <a:buNone/>
            </a:pPr>
            <a:r>
              <a:rPr lang="tr-TR" sz="1800" dirty="0" smtClean="0">
                <a:latin typeface="Arial"/>
              </a:rPr>
              <a:t>Erteleme belli bir zaman dilimi içinde yapılması gereken işleri kendi zamanında yapmayıp başka zamana atmaktır.</a:t>
            </a:r>
          </a:p>
          <a:p>
            <a:pPr indent="0" algn="just">
              <a:lnSpc>
                <a:spcPct val="100000"/>
              </a:lnSpc>
              <a:spcBef>
                <a:spcPts val="600"/>
              </a:spcBef>
              <a:spcAft>
                <a:spcPts val="840"/>
              </a:spcAft>
              <a:buNone/>
            </a:pPr>
            <a:r>
              <a:rPr lang="tr-TR" sz="1800" dirty="0" smtClean="0">
                <a:latin typeface="Arial"/>
              </a:rPr>
              <a:t>Bu durumda sonraki zamandaki işlerde sıkışarak bir başka zamana atılır ve zincirleme bir reaksiyon sure gider. Ertelemenin kararsızlıkla ilgisi yoktur asil kaynağı plansızlıktır.</a:t>
            </a:r>
          </a:p>
          <a:p>
            <a:pPr indent="0" algn="just">
              <a:lnSpc>
                <a:spcPct val="100000"/>
              </a:lnSpc>
              <a:spcBef>
                <a:spcPts val="600"/>
              </a:spcBef>
              <a:buNone/>
            </a:pPr>
            <a:r>
              <a:rPr lang="tr-TR" sz="1800" dirty="0" smtClean="0">
                <a:solidFill>
                  <a:srgbClr val="689D9B"/>
                </a:solidFill>
                <a:latin typeface="Arial"/>
              </a:rPr>
              <a:t>	</a:t>
            </a:r>
            <a:r>
              <a:rPr lang="tr-TR" sz="1800" b="1" dirty="0" smtClean="0">
                <a:solidFill>
                  <a:srgbClr val="689D9B"/>
                </a:solidFill>
                <a:latin typeface="Arial"/>
              </a:rPr>
              <a:t>   </a:t>
            </a:r>
            <a:r>
              <a:rPr lang="tr-TR" sz="1800" b="1" dirty="0" smtClean="0">
                <a:latin typeface="Arial"/>
              </a:rPr>
              <a:t>Ertelemenin Kaynakları</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Bazı işlerin hoşa gitmemesi</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Bir işin çok zor olduğu düşüncesi</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İşin sonuçlarının beklendiği gibi çıkmayacağına olan inanç.</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işin nasil yapilacagini bilememe.</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Zor işlere başlama konusunda duyulan </a:t>
            </a:r>
            <a:r>
              <a:rPr lang="tr-TR" sz="1800" dirty="0">
                <a:latin typeface="Arial"/>
              </a:rPr>
              <a:t>ç</a:t>
            </a:r>
            <a:r>
              <a:rPr lang="tr-TR" sz="1800" dirty="0" smtClean="0">
                <a:latin typeface="Arial"/>
              </a:rPr>
              <a:t>ekingenlik.</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Başkalarının yardımını beklemek ya da başkalarını suçlamak</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Her iş için daha iyi daha uygun bir zaman olduğuna inanmak</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Katılaşmış alışkanlıklar.</a:t>
            </a:r>
          </a:p>
          <a:p>
            <a:pPr indent="0" algn="just">
              <a:lnSpc>
                <a:spcPct val="100000"/>
              </a:lnSpc>
              <a:spcBef>
                <a:spcPts val="600"/>
              </a:spcBef>
            </a:pPr>
            <a:r>
              <a:rPr lang="tr-TR" sz="1800" dirty="0" smtClean="0">
                <a:solidFill>
                  <a:srgbClr val="689D9B"/>
                </a:solidFill>
                <a:latin typeface="Arial"/>
              </a:rPr>
              <a:t>■    </a:t>
            </a:r>
            <a:r>
              <a:rPr lang="tr-TR" sz="1800" dirty="0" smtClean="0">
                <a:latin typeface="Arial"/>
              </a:rPr>
              <a:t>Aşırı planlama</a:t>
            </a:r>
          </a:p>
          <a:p>
            <a:pPr indent="0" algn="just">
              <a:lnSpc>
                <a:spcPct val="100000"/>
              </a:lnSpc>
              <a:spcBef>
                <a:spcPts val="600"/>
              </a:spcBef>
            </a:pPr>
            <a:r>
              <a:rPr lang="tr-TR" sz="1800" dirty="0" smtClean="0">
                <a:solidFill>
                  <a:srgbClr val="689D9B"/>
                </a:solidFill>
                <a:latin typeface="Arial"/>
              </a:rPr>
              <a:t>■</a:t>
            </a:r>
            <a:r>
              <a:rPr lang="tr-TR" sz="1800" b="1" dirty="0" smtClean="0">
                <a:solidFill>
                  <a:srgbClr val="689D9B"/>
                </a:solidFill>
                <a:latin typeface="Arial"/>
              </a:rPr>
              <a:t>    </a:t>
            </a:r>
            <a:r>
              <a:rPr lang="tr-TR" sz="1800" b="1" dirty="0" smtClean="0">
                <a:solidFill>
                  <a:srgbClr val="FF0000"/>
                </a:solidFill>
                <a:latin typeface="Arial"/>
              </a:rPr>
              <a:t>Hoş olmayan işleri ertelemek onları ortadan kaldırmaz sadece endişe düzeyini arttırır.</a:t>
            </a:r>
            <a:endParaRPr lang="tr-TR" sz="1800" b="1" dirty="0">
              <a:solidFill>
                <a:srgbClr val="FF0000"/>
              </a:solidFill>
              <a:latin typeface="Arial"/>
            </a:endParaRPr>
          </a:p>
        </p:txBody>
      </p:sp>
    </p:spTree>
    <p:extLst>
      <p:ext uri="{BB962C8B-B14F-4D97-AF65-F5344CB8AC3E}">
        <p14:creationId xmlns:p14="http://schemas.microsoft.com/office/powerpoint/2010/main" val="396766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856397"/>
          </a:xfrm>
        </p:spPr>
        <p:txBody>
          <a:bodyPr/>
          <a:lstStyle/>
          <a:p>
            <a:r>
              <a:rPr lang="tr-TR" dirty="0" smtClean="0">
                <a:latin typeface="Rockwell" panose="02060603020205020403" pitchFamily="18" charset="0"/>
              </a:rPr>
              <a:t>GECİKMEYE MÜDAHALE EDİN</a:t>
            </a:r>
            <a:endParaRPr lang="tr-TR" dirty="0">
              <a:latin typeface="Rockwell" panose="02060603020205020403" pitchFamily="18" charset="0"/>
            </a:endParaRPr>
          </a:p>
        </p:txBody>
      </p:sp>
      <p:pic>
        <p:nvPicPr>
          <p:cNvPr id="4" name="Resim 3"/>
          <p:cNvPicPr>
            <a:picLocks noChangeAspect="1"/>
          </p:cNvPicPr>
          <p:nvPr/>
        </p:nvPicPr>
        <p:blipFill>
          <a:blip r:embed="rId2"/>
          <a:stretch>
            <a:fillRect/>
          </a:stretch>
        </p:blipFill>
        <p:spPr>
          <a:xfrm>
            <a:off x="1524925" y="1998441"/>
            <a:ext cx="7018573" cy="3779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4322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087" y="440140"/>
            <a:ext cx="9601200" cy="1485900"/>
          </a:xfrm>
        </p:spPr>
        <p:txBody>
          <a:bodyPr/>
          <a:lstStyle/>
          <a:p>
            <a:r>
              <a:rPr lang="tr-TR" dirty="0" smtClean="0">
                <a:latin typeface="Rockwell" panose="02060603020205020403" pitchFamily="18" charset="0"/>
              </a:rPr>
              <a:t>ERTELEMEYLE BAŞA ÇIKMA</a:t>
            </a:r>
            <a:endParaRPr lang="tr-TR" dirty="0">
              <a:latin typeface="Rockwell" panose="02060603020205020403" pitchFamily="18" charset="0"/>
            </a:endParaRPr>
          </a:p>
        </p:txBody>
      </p:sp>
      <p:sp>
        <p:nvSpPr>
          <p:cNvPr id="4" name="İçerik Yer Tutucusu 3"/>
          <p:cNvSpPr>
            <a:spLocks noGrp="1"/>
          </p:cNvSpPr>
          <p:nvPr>
            <p:ph sz="quarter" idx="13"/>
          </p:nvPr>
        </p:nvSpPr>
        <p:spPr>
          <a:xfrm>
            <a:off x="913774" y="2080489"/>
            <a:ext cx="10363826" cy="3815344"/>
          </a:xfrm>
          <a:prstGeom prst="rect">
            <a:avLst/>
          </a:prstGeom>
        </p:spPr>
        <p:txBody>
          <a:bodyPr lIns="0" tIns="0" rIns="0" bIns="0">
            <a:noAutofit/>
          </a:bodyPr>
          <a:lstStyle/>
          <a:p>
            <a:pPr marL="466344" indent="-444500">
              <a:lnSpc>
                <a:spcPct val="100000"/>
              </a:lnSpc>
              <a:spcBef>
                <a:spcPts val="200"/>
              </a:spcBef>
              <a:spcAft>
                <a:spcPts val="630"/>
              </a:spcAft>
            </a:pPr>
            <a:r>
              <a:rPr lang="tr-TR" sz="1900" b="1" dirty="0" smtClean="0">
                <a:solidFill>
                  <a:srgbClr val="689D9B"/>
                </a:solidFill>
                <a:latin typeface="Arial"/>
              </a:rPr>
              <a:t>■    </a:t>
            </a:r>
            <a:r>
              <a:rPr lang="tr-TR" sz="1900" b="1" u="sng" dirty="0" smtClean="0">
                <a:latin typeface="Arial"/>
              </a:rPr>
              <a:t>Dilimleme tekniği:</a:t>
            </a:r>
            <a:r>
              <a:rPr lang="tr-TR" sz="1900" b="1" dirty="0" smtClean="0">
                <a:latin typeface="Arial"/>
              </a:rPr>
              <a:t> </a:t>
            </a:r>
            <a:r>
              <a:rPr lang="tr-TR" sz="1900" dirty="0" smtClean="0">
                <a:latin typeface="Arial"/>
              </a:rPr>
              <a:t>Önemli ve büyük işlerin daha küçük parçalara bölünmesi, her bir parçanın tek tek ele alınarak sonuçlandırılması.</a:t>
            </a:r>
          </a:p>
          <a:p>
            <a:pPr marL="466344" indent="-444500">
              <a:lnSpc>
                <a:spcPct val="100000"/>
              </a:lnSpc>
              <a:spcBef>
                <a:spcPts val="200"/>
              </a:spcBef>
              <a:spcAft>
                <a:spcPts val="630"/>
              </a:spcAft>
            </a:pPr>
            <a:r>
              <a:rPr lang="tr-TR" sz="1900" b="1" dirty="0" smtClean="0">
                <a:solidFill>
                  <a:srgbClr val="689D9B"/>
                </a:solidFill>
                <a:latin typeface="Arial"/>
              </a:rPr>
              <a:t>■    </a:t>
            </a:r>
            <a:r>
              <a:rPr lang="tr-TR" sz="1900" b="1" u="sng" dirty="0" smtClean="0">
                <a:latin typeface="Arial"/>
              </a:rPr>
              <a:t>Bilanço tekniği:</a:t>
            </a:r>
            <a:r>
              <a:rPr lang="tr-TR" sz="1900" b="1" dirty="0" smtClean="0">
                <a:latin typeface="Arial"/>
              </a:rPr>
              <a:t> </a:t>
            </a:r>
            <a:r>
              <a:rPr lang="tr-TR" sz="1900" dirty="0" smtClean="0">
                <a:latin typeface="Arial"/>
              </a:rPr>
              <a:t>Bütün lehte ve aleyhteki noktaları ortaya koyup onlardan güç alarak hareket etmeyi gerektirir. Özellikle karar alma durumunda, karara destek olacak bilgileri toplamada bu yöntem </a:t>
            </a:r>
            <a:r>
              <a:rPr lang="tr-TR" sz="1900" dirty="0">
                <a:latin typeface="Arial"/>
              </a:rPr>
              <a:t>ç</a:t>
            </a:r>
            <a:r>
              <a:rPr lang="tr-TR" sz="1900" dirty="0" smtClean="0">
                <a:latin typeface="Arial"/>
              </a:rPr>
              <a:t>ok yararlıdır.</a:t>
            </a:r>
          </a:p>
          <a:p>
            <a:pPr marL="466344" indent="-444500">
              <a:lnSpc>
                <a:spcPct val="100000"/>
              </a:lnSpc>
              <a:spcBef>
                <a:spcPts val="200"/>
              </a:spcBef>
              <a:spcAft>
                <a:spcPts val="630"/>
              </a:spcAft>
            </a:pPr>
            <a:r>
              <a:rPr lang="tr-TR" sz="1900" b="1" dirty="0" smtClean="0">
                <a:solidFill>
                  <a:srgbClr val="689D9B"/>
                </a:solidFill>
                <a:latin typeface="Arial"/>
              </a:rPr>
              <a:t>■    </a:t>
            </a:r>
            <a:r>
              <a:rPr lang="tr-TR" sz="1900" b="1" u="sng" dirty="0" smtClean="0">
                <a:latin typeface="Arial"/>
              </a:rPr>
              <a:t>Ödül tekniği:</a:t>
            </a:r>
            <a:r>
              <a:rPr lang="tr-TR" sz="1900" b="1" dirty="0" smtClean="0">
                <a:latin typeface="Arial"/>
              </a:rPr>
              <a:t> </a:t>
            </a:r>
            <a:r>
              <a:rPr lang="tr-TR" sz="1900" dirty="0" smtClean="0">
                <a:latin typeface="Arial"/>
              </a:rPr>
              <a:t>işi tam ve duyarlı bicimde yerine getirdiğinizde, kendi kendinize bir ödül vaat etmenizi gerektirir.</a:t>
            </a:r>
          </a:p>
          <a:p>
            <a:pPr marL="466344" indent="-444500">
              <a:lnSpc>
                <a:spcPct val="100000"/>
              </a:lnSpc>
              <a:spcBef>
                <a:spcPts val="200"/>
              </a:spcBef>
            </a:pPr>
            <a:r>
              <a:rPr lang="tr-TR" sz="1900" b="1" dirty="0" smtClean="0">
                <a:solidFill>
                  <a:srgbClr val="689D9B"/>
                </a:solidFill>
                <a:latin typeface="Arial"/>
              </a:rPr>
              <a:t>■    </a:t>
            </a:r>
            <a:r>
              <a:rPr lang="tr-TR" sz="1900" b="1" u="sng" dirty="0" smtClean="0">
                <a:latin typeface="Arial"/>
              </a:rPr>
              <a:t>Komite tekniği:</a:t>
            </a:r>
            <a:r>
              <a:rPr lang="tr-TR" sz="1900" b="1" dirty="0" smtClean="0">
                <a:latin typeface="Arial"/>
              </a:rPr>
              <a:t> </a:t>
            </a:r>
            <a:r>
              <a:rPr lang="tr-TR" sz="1900" dirty="0" smtClean="0">
                <a:latin typeface="Arial"/>
              </a:rPr>
              <a:t>Önemli kararları ve işleri başkalarıyla birlikte almayı gerektirir. Böylece kişi ağır sorumluluk duygusundan ve onun yarattığı stresten kurtularak erteleme nedenlerini geride birikir.</a:t>
            </a:r>
            <a:endParaRPr lang="tr-TR" sz="1900" dirty="0">
              <a:latin typeface="Arial"/>
            </a:endParaRPr>
          </a:p>
        </p:txBody>
      </p:sp>
    </p:spTree>
    <p:extLst>
      <p:ext uri="{BB962C8B-B14F-4D97-AF65-F5344CB8AC3E}">
        <p14:creationId xmlns:p14="http://schemas.microsoft.com/office/powerpoint/2010/main" val="166945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8720" y="372291"/>
            <a:ext cx="9601200" cy="1485900"/>
          </a:xfrm>
        </p:spPr>
        <p:txBody>
          <a:bodyPr>
            <a:normAutofit/>
          </a:bodyPr>
          <a:lstStyle/>
          <a:p>
            <a:r>
              <a:rPr lang="tr-TR" dirty="0" smtClean="0">
                <a:latin typeface="Rockwell" panose="02060603020205020403" pitchFamily="18" charset="0"/>
              </a:rPr>
              <a:t>KENDİNE AŞIRI GÜVEN YA DA GÜVENSİZLİK</a:t>
            </a:r>
            <a:endParaRPr lang="tr-TR" dirty="0">
              <a:latin typeface="Rockwell" panose="02060603020205020403" pitchFamily="18" charset="0"/>
            </a:endParaRPr>
          </a:p>
        </p:txBody>
      </p:sp>
      <p:sp>
        <p:nvSpPr>
          <p:cNvPr id="3" name="İçerik Yer Tutucusu 2"/>
          <p:cNvSpPr>
            <a:spLocks noGrp="1"/>
          </p:cNvSpPr>
          <p:nvPr>
            <p:ph sz="quarter" idx="13"/>
          </p:nvPr>
        </p:nvSpPr>
        <p:spPr>
          <a:xfrm>
            <a:off x="791966" y="1858191"/>
            <a:ext cx="10394707" cy="4206775"/>
          </a:xfrm>
        </p:spPr>
        <p:txBody>
          <a:bodyPr>
            <a:normAutofit/>
          </a:bodyPr>
          <a:lstStyle/>
          <a:p>
            <a:pPr marL="247904" indent="-254000">
              <a:lnSpc>
                <a:spcPts val="2160"/>
              </a:lnSpc>
            </a:pPr>
            <a:r>
              <a:rPr lang="tr-TR" dirty="0" smtClean="0">
                <a:latin typeface="Arial"/>
              </a:rPr>
              <a:t>Gerçekçi olmayan kendine aşırı güven işlere ya da insanlara bir kayıtsızlık ve boş vermişliğe neden olabilir.</a:t>
            </a:r>
          </a:p>
          <a:p>
            <a:pPr marL="247904" indent="0" algn="just">
              <a:lnSpc>
                <a:spcPts val="2544"/>
              </a:lnSpc>
            </a:pPr>
            <a:r>
              <a:rPr lang="tr-TR" sz="1800" dirty="0" smtClean="0">
                <a:solidFill>
                  <a:srgbClr val="689D9B"/>
                </a:solidFill>
                <a:latin typeface="Arial"/>
              </a:rPr>
              <a:t>•    </a:t>
            </a:r>
            <a:r>
              <a:rPr lang="tr-TR" sz="1800" dirty="0" smtClean="0">
                <a:latin typeface="Arial"/>
              </a:rPr>
              <a:t>Zihinsel güce aşırı güven (daha çabuk kavrar ve daha çabuk yaparım)</a:t>
            </a:r>
          </a:p>
          <a:p>
            <a:pPr marL="247904" indent="0" algn="just">
              <a:lnSpc>
                <a:spcPts val="2544"/>
              </a:lnSpc>
            </a:pPr>
            <a:r>
              <a:rPr lang="tr-TR" sz="1800" dirty="0" smtClean="0">
                <a:solidFill>
                  <a:srgbClr val="689D9B"/>
                </a:solidFill>
                <a:latin typeface="Arial"/>
              </a:rPr>
              <a:t>•    </a:t>
            </a:r>
            <a:r>
              <a:rPr lang="tr-TR" sz="1800" dirty="0" smtClean="0">
                <a:latin typeface="Arial"/>
              </a:rPr>
              <a:t>Fiziksel güce aşırı güven (Herkesten daha hızlı çalışabilir ve daha çabuk bitiririm)</a:t>
            </a:r>
          </a:p>
          <a:p>
            <a:pPr marL="247904" indent="0" algn="just">
              <a:lnSpc>
                <a:spcPts val="2544"/>
              </a:lnSpc>
              <a:spcAft>
                <a:spcPts val="630"/>
              </a:spcAft>
            </a:pPr>
            <a:r>
              <a:rPr lang="tr-TR" sz="1800" dirty="0" smtClean="0">
                <a:solidFill>
                  <a:srgbClr val="689D9B"/>
                </a:solidFill>
                <a:latin typeface="Arial"/>
              </a:rPr>
              <a:t>•    </a:t>
            </a:r>
            <a:r>
              <a:rPr lang="tr-TR" sz="1800" dirty="0">
                <a:latin typeface="Arial"/>
              </a:rPr>
              <a:t>Belleğe aşırı </a:t>
            </a:r>
            <a:r>
              <a:rPr lang="tr-TR" sz="1800" dirty="0" smtClean="0">
                <a:latin typeface="Arial"/>
              </a:rPr>
              <a:t>güven (Not almama gerek yok ben bunların hepsini akılda tutabilirim)</a:t>
            </a:r>
          </a:p>
          <a:p>
            <a:pPr marL="247904" indent="-254000">
              <a:lnSpc>
                <a:spcPts val="2160"/>
              </a:lnSpc>
              <a:spcAft>
                <a:spcPts val="630"/>
              </a:spcAft>
            </a:pPr>
            <a:r>
              <a:rPr lang="tr-TR" dirty="0" smtClean="0">
                <a:solidFill>
                  <a:srgbClr val="689D9B"/>
                </a:solidFill>
                <a:latin typeface="Arial"/>
              </a:rPr>
              <a:t>•    </a:t>
            </a:r>
            <a:r>
              <a:rPr lang="tr-TR" dirty="0" smtClean="0">
                <a:latin typeface="Arial"/>
              </a:rPr>
              <a:t>Özgüven eksikliği başarılarınızdan, performansınızdan ve yeteneklerinizden emin olamamaktır.</a:t>
            </a:r>
          </a:p>
          <a:p>
            <a:r>
              <a:rPr lang="tr-TR" dirty="0" smtClean="0">
                <a:solidFill>
                  <a:srgbClr val="FF0000"/>
                </a:solidFill>
                <a:latin typeface="Arial"/>
              </a:rPr>
              <a:t>«Bu benim yapabileceğim bir iş değil»</a:t>
            </a:r>
          </a:p>
          <a:p>
            <a:r>
              <a:rPr lang="tr-TR" dirty="0" smtClean="0">
                <a:latin typeface="Arial"/>
              </a:rPr>
              <a:t>Bir işe girişmeyi engellediği gibi harcanan sureyi de arttırır.</a:t>
            </a:r>
          </a:p>
          <a:p>
            <a:endParaRPr lang="tr-TR" dirty="0" smtClean="0">
              <a:solidFill>
                <a:srgbClr val="FF0000"/>
              </a:solidFill>
              <a:latin typeface="Arial"/>
            </a:endParaRPr>
          </a:p>
          <a:p>
            <a:endParaRPr lang="tr-TR" dirty="0"/>
          </a:p>
        </p:txBody>
      </p:sp>
    </p:spTree>
    <p:extLst>
      <p:ext uri="{BB962C8B-B14F-4D97-AF65-F5344CB8AC3E}">
        <p14:creationId xmlns:p14="http://schemas.microsoft.com/office/powerpoint/2010/main" val="118212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842554"/>
          </a:xfrm>
        </p:spPr>
        <p:txBody>
          <a:bodyPr/>
          <a:lstStyle/>
          <a:p>
            <a:r>
              <a:rPr lang="en-US" b="1" spc="-100" dirty="0" smtClean="0">
                <a:latin typeface="Rockwell" panose="02060603020205020403" pitchFamily="18" charset="0"/>
              </a:rPr>
              <a:t>ZAMAN</a:t>
            </a:r>
            <a:r>
              <a:rPr lang="en-US" b="1" spc="-100" dirty="0" smtClean="0">
                <a:latin typeface="Arial"/>
              </a:rPr>
              <a:t> </a:t>
            </a:r>
            <a:r>
              <a:rPr lang="en-US" b="1" spc="-100" dirty="0" smtClean="0">
                <a:latin typeface="Rockwell" panose="02060603020205020403" pitchFamily="18" charset="0"/>
              </a:rPr>
              <a:t>NED</a:t>
            </a:r>
            <a:r>
              <a:rPr lang="tr-TR" b="1" spc="-100" dirty="0" smtClean="0">
                <a:latin typeface="Arial"/>
              </a:rPr>
              <a:t>İ</a:t>
            </a:r>
            <a:r>
              <a:rPr lang="en-US" b="1" spc="-100" dirty="0" smtClean="0">
                <a:latin typeface="Arial"/>
              </a:rPr>
              <a:t>R?</a:t>
            </a:r>
            <a:endParaRPr lang="tr-TR" dirty="0"/>
          </a:p>
        </p:txBody>
      </p:sp>
      <p:sp>
        <p:nvSpPr>
          <p:cNvPr id="4" name="Dikdörtgen 3"/>
          <p:cNvSpPr/>
          <p:nvPr/>
        </p:nvSpPr>
        <p:spPr>
          <a:xfrm>
            <a:off x="953589" y="2075688"/>
            <a:ext cx="10528662" cy="2103120"/>
          </a:xfrm>
          <a:prstGeom prst="rect">
            <a:avLst/>
          </a:prstGeom>
        </p:spPr>
        <p:txBody>
          <a:bodyPr lIns="0" tIns="0" rIns="0" bIns="0">
            <a:noAutofit/>
          </a:bodyPr>
          <a:lstStyle/>
          <a:p>
            <a:pPr indent="0" algn="ctr">
              <a:lnSpc>
                <a:spcPts val="3936"/>
              </a:lnSpc>
              <a:spcBef>
                <a:spcPts val="3360"/>
              </a:spcBef>
              <a:spcAft>
                <a:spcPts val="4200"/>
              </a:spcAft>
            </a:pPr>
            <a:r>
              <a:rPr lang="tr-TR" sz="4100" spc="-50" dirty="0" smtClean="0">
                <a:latin typeface="Rockwell" panose="02060603020205020403" pitchFamily="18" charset="0"/>
              </a:rPr>
              <a:t>İçin</a:t>
            </a:r>
            <a:r>
              <a:rPr lang="en-US" sz="4100" spc="-50" dirty="0" smtClean="0">
                <a:latin typeface="Rockwell" panose="02060603020205020403" pitchFamily="18" charset="0"/>
              </a:rPr>
              <a:t>de </a:t>
            </a:r>
            <a:r>
              <a:rPr lang="en-US" sz="4100" spc="-50" dirty="0">
                <a:latin typeface="Rockwell" panose="02060603020205020403" pitchFamily="18" charset="0"/>
              </a:rPr>
              <a:t>belli bir </a:t>
            </a:r>
            <a:r>
              <a:rPr lang="en-US" sz="4100" spc="-50" dirty="0" err="1">
                <a:latin typeface="Rockwell" panose="02060603020205020403" pitchFamily="18" charset="0"/>
              </a:rPr>
              <a:t>eylemin</a:t>
            </a:r>
            <a:r>
              <a:rPr lang="en-US" sz="4100" spc="-50" dirty="0">
                <a:latin typeface="Rockwell" panose="02060603020205020403" pitchFamily="18" charset="0"/>
              </a:rPr>
              <a:t> </a:t>
            </a:r>
            <a:r>
              <a:rPr lang="en-US" sz="4100" spc="-50" dirty="0" err="1" smtClean="0">
                <a:latin typeface="Rockwell" panose="02060603020205020403" pitchFamily="18" charset="0"/>
              </a:rPr>
              <a:t>bulundu</a:t>
            </a:r>
            <a:r>
              <a:rPr lang="tr-TR" sz="4100" spc="-50" dirty="0" smtClean="0">
                <a:latin typeface="Rockwell" panose="02060603020205020403" pitchFamily="18" charset="0"/>
              </a:rPr>
              <a:t>ğ</a:t>
            </a:r>
            <a:r>
              <a:rPr lang="en-US" sz="4100" spc="-50" dirty="0" smtClean="0">
                <a:latin typeface="Rockwell" panose="02060603020205020403" pitchFamily="18" charset="0"/>
              </a:rPr>
              <a:t>u s</a:t>
            </a:r>
            <a:r>
              <a:rPr lang="tr-TR" sz="4100" spc="-50" dirty="0" smtClean="0">
                <a:latin typeface="Rockwell" panose="02060603020205020403" pitchFamily="18" charset="0"/>
              </a:rPr>
              <a:t>ü</a:t>
            </a:r>
            <a:r>
              <a:rPr lang="en-US" sz="4100" spc="-50" dirty="0" err="1" smtClean="0">
                <a:latin typeface="Rockwell" panose="02060603020205020403" pitchFamily="18" charset="0"/>
              </a:rPr>
              <a:t>redir</a:t>
            </a:r>
            <a:r>
              <a:rPr lang="en-US" sz="4100" spc="-50" dirty="0">
                <a:latin typeface="Rockwell" panose="02060603020205020403" pitchFamily="18" charset="0"/>
              </a:rPr>
              <a:t>. </a:t>
            </a:r>
            <a:r>
              <a:rPr lang="en-US" sz="4100" spc="-50" dirty="0" err="1">
                <a:latin typeface="Rockwell" panose="02060603020205020403" pitchFamily="18" charset="0"/>
              </a:rPr>
              <a:t>Eylem</a:t>
            </a:r>
            <a:r>
              <a:rPr lang="en-US" sz="4100" spc="-50" dirty="0">
                <a:latin typeface="Rockwell" panose="02060603020205020403" pitchFamily="18" charset="0"/>
              </a:rPr>
              <a:t> </a:t>
            </a:r>
            <a:r>
              <a:rPr lang="en-US" sz="4100" spc="-50" dirty="0" err="1">
                <a:latin typeface="Rockwell" panose="02060603020205020403" pitchFamily="18" charset="0"/>
              </a:rPr>
              <a:t>yoksa</a:t>
            </a:r>
            <a:r>
              <a:rPr lang="en-US" sz="4100" spc="-50" dirty="0">
                <a:latin typeface="Rockwell" panose="02060603020205020403" pitchFamily="18" charset="0"/>
              </a:rPr>
              <a:t> zaman da </a:t>
            </a:r>
            <a:r>
              <a:rPr lang="en-US" sz="4100" spc="-50" dirty="0" err="1">
                <a:latin typeface="Rockwell" panose="02060603020205020403" pitchFamily="18" charset="0"/>
              </a:rPr>
              <a:t>yoktur</a:t>
            </a:r>
            <a:r>
              <a:rPr lang="en-US" sz="4100" spc="-50" dirty="0">
                <a:latin typeface="Rockwell" panose="02060603020205020403" pitchFamily="18" charset="0"/>
              </a:rPr>
              <a:t>. Bir an </a:t>
            </a:r>
            <a:r>
              <a:rPr lang="en-US" sz="4100" spc="-50" dirty="0" err="1">
                <a:latin typeface="Rockwell" panose="02060603020205020403" pitchFamily="18" charset="0"/>
              </a:rPr>
              <a:t>evrende</a:t>
            </a:r>
            <a:r>
              <a:rPr lang="en-US" sz="4100" spc="-50" dirty="0">
                <a:latin typeface="Rockwell" panose="02060603020205020403" pitchFamily="18" charset="0"/>
              </a:rPr>
              <a:t> </a:t>
            </a:r>
            <a:r>
              <a:rPr lang="en-US" sz="4100" spc="-50" dirty="0" err="1">
                <a:latin typeface="Rockwell" panose="02060603020205020403" pitchFamily="18" charset="0"/>
              </a:rPr>
              <a:t>hareket</a:t>
            </a:r>
            <a:r>
              <a:rPr lang="en-US" sz="4100" spc="-50" dirty="0">
                <a:latin typeface="Rockwell" panose="02060603020205020403" pitchFamily="18" charset="0"/>
              </a:rPr>
              <a:t> eden </a:t>
            </a:r>
            <a:r>
              <a:rPr lang="en-US" sz="4100" spc="-50" dirty="0" smtClean="0">
                <a:latin typeface="Rockwell" panose="02060603020205020403" pitchFamily="18" charset="0"/>
              </a:rPr>
              <a:t>her</a:t>
            </a:r>
            <a:r>
              <a:rPr lang="tr-TR" sz="4100" spc="-50" dirty="0" smtClean="0">
                <a:latin typeface="Rockwell" panose="02060603020205020403" pitchFamily="18" charset="0"/>
              </a:rPr>
              <a:t>ş</a:t>
            </a:r>
            <a:r>
              <a:rPr lang="en-US" sz="4100" spc="-50" dirty="0" err="1" smtClean="0">
                <a:latin typeface="Rockwell" panose="02060603020205020403" pitchFamily="18" charset="0"/>
              </a:rPr>
              <a:t>ey</a:t>
            </a:r>
            <a:r>
              <a:rPr lang="en-US" sz="4100" spc="-50" dirty="0" smtClean="0">
                <a:latin typeface="Rockwell" panose="02060603020205020403" pitchFamily="18" charset="0"/>
              </a:rPr>
              <a:t> </a:t>
            </a:r>
            <a:r>
              <a:rPr lang="en-US" sz="4100" spc="-50" dirty="0" err="1">
                <a:latin typeface="Rockwell" panose="02060603020205020403" pitchFamily="18" charset="0"/>
              </a:rPr>
              <a:t>durdurulabilse</a:t>
            </a:r>
            <a:r>
              <a:rPr lang="en-US" sz="4100" spc="-50" dirty="0">
                <a:latin typeface="Rockwell" panose="02060603020205020403" pitchFamily="18" charset="0"/>
              </a:rPr>
              <a:t> zaman da </a:t>
            </a:r>
            <a:r>
              <a:rPr lang="en-US" sz="4100" spc="-50" dirty="0" err="1">
                <a:latin typeface="Rockwell" panose="02060603020205020403" pitchFamily="18" charset="0"/>
              </a:rPr>
              <a:t>durmus</a:t>
            </a:r>
            <a:r>
              <a:rPr lang="en-US" sz="4100" spc="-50" dirty="0">
                <a:latin typeface="Rockwell" panose="02060603020205020403" pitchFamily="18" charset="0"/>
              </a:rPr>
              <a:t> </a:t>
            </a:r>
            <a:r>
              <a:rPr lang="en-US" sz="4100" spc="-50" dirty="0" err="1">
                <a:latin typeface="Rockwell" panose="02060603020205020403" pitchFamily="18" charset="0"/>
              </a:rPr>
              <a:t>olacak</a:t>
            </a:r>
            <a:r>
              <a:rPr lang="en-US" sz="4100" spc="-50" dirty="0">
                <a:latin typeface="Rockwell" panose="02060603020205020403" pitchFamily="18" charset="0"/>
              </a:rPr>
              <a:t>.</a:t>
            </a:r>
          </a:p>
        </p:txBody>
      </p:sp>
      <p:sp>
        <p:nvSpPr>
          <p:cNvPr id="5" name="Dikdörtgen 4"/>
          <p:cNvSpPr/>
          <p:nvPr/>
        </p:nvSpPr>
        <p:spPr>
          <a:xfrm>
            <a:off x="1512789" y="4956048"/>
            <a:ext cx="9358435" cy="1024128"/>
          </a:xfrm>
          <a:prstGeom prst="rect">
            <a:avLst/>
          </a:prstGeom>
        </p:spPr>
        <p:txBody>
          <a:bodyPr lIns="0" tIns="0" rIns="0" bIns="0">
            <a:noAutofit/>
          </a:bodyPr>
          <a:lstStyle/>
          <a:p>
            <a:pPr indent="0" algn="ctr">
              <a:lnSpc>
                <a:spcPts val="3984"/>
              </a:lnSpc>
              <a:spcBef>
                <a:spcPts val="4200"/>
              </a:spcBef>
            </a:pPr>
            <a:r>
              <a:rPr lang="en-US" sz="4100" b="1" spc="-50" dirty="0" smtClean="0">
                <a:solidFill>
                  <a:srgbClr val="FF0000"/>
                </a:solidFill>
                <a:latin typeface="Rockwell" panose="02060603020205020403" pitchFamily="18" charset="0"/>
              </a:rPr>
              <a:t>Zama</a:t>
            </a:r>
            <a:r>
              <a:rPr lang="tr-TR" sz="4100" b="1" spc="-50" dirty="0" err="1" smtClean="0">
                <a:solidFill>
                  <a:srgbClr val="FF0000"/>
                </a:solidFill>
                <a:latin typeface="Rockwell" panose="02060603020205020403" pitchFamily="18" charset="0"/>
              </a:rPr>
              <a:t>nı</a:t>
            </a:r>
            <a:r>
              <a:rPr lang="en-US" sz="4100" b="1" spc="-50" dirty="0" smtClean="0">
                <a:solidFill>
                  <a:srgbClr val="FF0000"/>
                </a:solidFill>
                <a:latin typeface="Rockwell" panose="02060603020205020403" pitchFamily="18" charset="0"/>
              </a:rPr>
              <a:t> </a:t>
            </a:r>
            <a:r>
              <a:rPr lang="en-US" sz="4100" b="1" spc="-50" dirty="0">
                <a:solidFill>
                  <a:srgbClr val="FF0000"/>
                </a:solidFill>
                <a:latin typeface="Rockwell" panose="02060603020205020403" pitchFamily="18" charset="0"/>
              </a:rPr>
              <a:t>o </a:t>
            </a:r>
            <a:r>
              <a:rPr lang="en-US" sz="4100" b="1" spc="-50" dirty="0" smtClean="0">
                <a:solidFill>
                  <a:srgbClr val="FF0000"/>
                </a:solidFill>
                <a:latin typeface="Rockwell" panose="02060603020205020403" pitchFamily="18" charset="0"/>
              </a:rPr>
              <a:t>s</a:t>
            </a:r>
            <a:r>
              <a:rPr lang="tr-TR" sz="4100" b="1" spc="-50" dirty="0" smtClean="0">
                <a:solidFill>
                  <a:srgbClr val="FF0000"/>
                </a:solidFill>
                <a:latin typeface="Rockwell" panose="02060603020205020403" pitchFamily="18" charset="0"/>
              </a:rPr>
              <a:t>ı</a:t>
            </a:r>
            <a:r>
              <a:rPr lang="en-US" sz="4100" b="1" spc="-50" dirty="0" err="1" smtClean="0">
                <a:solidFill>
                  <a:srgbClr val="FF0000"/>
                </a:solidFill>
                <a:latin typeface="Rockwell" panose="02060603020205020403" pitchFamily="18" charset="0"/>
              </a:rPr>
              <a:t>rada</a:t>
            </a:r>
            <a:r>
              <a:rPr lang="en-US" sz="4100" b="1" spc="-50" dirty="0" smtClean="0">
                <a:solidFill>
                  <a:srgbClr val="FF0000"/>
                </a:solidFill>
                <a:latin typeface="Rockwell" panose="02060603020205020403" pitchFamily="18" charset="0"/>
              </a:rPr>
              <a:t> </a:t>
            </a:r>
            <a:r>
              <a:rPr lang="en-US" sz="4100" b="1" spc="-50" dirty="0" err="1" smtClean="0">
                <a:solidFill>
                  <a:srgbClr val="FF0000"/>
                </a:solidFill>
                <a:latin typeface="Rockwell" panose="02060603020205020403" pitchFamily="18" charset="0"/>
              </a:rPr>
              <a:t>yapt</a:t>
            </a:r>
            <a:r>
              <a:rPr lang="tr-TR" sz="4100" b="1" spc="-50" dirty="0" err="1" smtClean="0">
                <a:solidFill>
                  <a:srgbClr val="FF0000"/>
                </a:solidFill>
                <a:latin typeface="Rockwell" panose="02060603020205020403" pitchFamily="18" charset="0"/>
              </a:rPr>
              <a:t>ığını</a:t>
            </a:r>
            <a:r>
              <a:rPr lang="en-US" sz="4100" b="1" spc="-50" dirty="0" smtClean="0">
                <a:solidFill>
                  <a:srgbClr val="FF0000"/>
                </a:solidFill>
                <a:latin typeface="Rockwell" panose="02060603020205020403" pitchFamily="18" charset="0"/>
              </a:rPr>
              <a:t>z </a:t>
            </a:r>
            <a:r>
              <a:rPr lang="tr-TR" sz="4100" b="1" spc="-50" dirty="0">
                <a:solidFill>
                  <a:srgbClr val="FF0000"/>
                </a:solidFill>
                <a:latin typeface="Rockwell" panose="02060603020205020403" pitchFamily="18" charset="0"/>
              </a:rPr>
              <a:t>ş</a:t>
            </a:r>
            <a:r>
              <a:rPr lang="en-US" sz="4100" b="1" spc="-50" dirty="0" err="1" smtClean="0">
                <a:solidFill>
                  <a:srgbClr val="FF0000"/>
                </a:solidFill>
                <a:latin typeface="Rockwell" panose="02060603020205020403" pitchFamily="18" charset="0"/>
              </a:rPr>
              <a:t>eyden</a:t>
            </a:r>
            <a:r>
              <a:rPr lang="en-US" sz="4100" b="1" spc="-50" dirty="0" smtClean="0">
                <a:solidFill>
                  <a:srgbClr val="FF0000"/>
                </a:solidFill>
                <a:latin typeface="Rockwell" panose="02060603020205020403" pitchFamily="18" charset="0"/>
              </a:rPr>
              <a:t> </a:t>
            </a:r>
            <a:r>
              <a:rPr lang="en-US" sz="4100" b="1" spc="-50" dirty="0" err="1" smtClean="0">
                <a:solidFill>
                  <a:srgbClr val="FF0000"/>
                </a:solidFill>
                <a:latin typeface="Rockwell" panose="02060603020205020403" pitchFamily="18" charset="0"/>
              </a:rPr>
              <a:t>ba</a:t>
            </a:r>
            <a:r>
              <a:rPr lang="tr-TR" sz="4100" b="1" spc="-50" dirty="0" err="1" smtClean="0">
                <a:solidFill>
                  <a:srgbClr val="FF0000"/>
                </a:solidFill>
                <a:latin typeface="Rockwell" panose="02060603020205020403" pitchFamily="18" charset="0"/>
              </a:rPr>
              <a:t>ğı</a:t>
            </a:r>
            <a:r>
              <a:rPr lang="en-US" sz="4100" b="1" spc="-50" dirty="0" err="1" smtClean="0">
                <a:solidFill>
                  <a:srgbClr val="FF0000"/>
                </a:solidFill>
                <a:latin typeface="Rockwell" panose="02060603020205020403" pitchFamily="18" charset="0"/>
              </a:rPr>
              <a:t>ms</a:t>
            </a:r>
            <a:r>
              <a:rPr lang="tr-TR" sz="4100" b="1" spc="-50" dirty="0" smtClean="0">
                <a:solidFill>
                  <a:srgbClr val="FF0000"/>
                </a:solidFill>
                <a:latin typeface="Rockwell" panose="02060603020205020403" pitchFamily="18" charset="0"/>
              </a:rPr>
              <a:t>ı</a:t>
            </a:r>
            <a:r>
              <a:rPr lang="en-US" sz="4100" b="1" spc="-50" dirty="0" smtClean="0">
                <a:solidFill>
                  <a:srgbClr val="FF0000"/>
                </a:solidFill>
                <a:latin typeface="Rockwell" panose="02060603020205020403" pitchFamily="18" charset="0"/>
              </a:rPr>
              <a:t>z d</a:t>
            </a:r>
            <a:r>
              <a:rPr lang="tr-TR" sz="4100" b="1" spc="-50" dirty="0" smtClean="0">
                <a:solidFill>
                  <a:srgbClr val="FF0000"/>
                </a:solidFill>
                <a:latin typeface="Rockwell" panose="02060603020205020403" pitchFamily="18" charset="0"/>
              </a:rPr>
              <a:t>üşü</a:t>
            </a:r>
            <a:r>
              <a:rPr lang="en-US" sz="4100" b="1" spc="-50" dirty="0" err="1" smtClean="0">
                <a:solidFill>
                  <a:srgbClr val="FF0000"/>
                </a:solidFill>
                <a:latin typeface="Rockwell" panose="02060603020205020403" pitchFamily="18" charset="0"/>
              </a:rPr>
              <a:t>nmek</a:t>
            </a:r>
            <a:r>
              <a:rPr lang="en-US" sz="4100" b="1" spc="-50" dirty="0" smtClean="0">
                <a:solidFill>
                  <a:srgbClr val="FF0000"/>
                </a:solidFill>
                <a:latin typeface="Rockwell" panose="02060603020205020403" pitchFamily="18" charset="0"/>
              </a:rPr>
              <a:t> </a:t>
            </a:r>
            <a:r>
              <a:rPr lang="en-US" sz="4100" b="1" spc="-50" dirty="0" err="1" smtClean="0">
                <a:solidFill>
                  <a:srgbClr val="FF0000"/>
                </a:solidFill>
                <a:latin typeface="Rockwell" panose="02060603020205020403" pitchFamily="18" charset="0"/>
              </a:rPr>
              <a:t>imkans</a:t>
            </a:r>
            <a:r>
              <a:rPr lang="tr-TR" sz="4100" b="1" spc="-50" dirty="0" smtClean="0">
                <a:solidFill>
                  <a:srgbClr val="FF0000"/>
                </a:solidFill>
                <a:latin typeface="Rockwell" panose="02060603020205020403" pitchFamily="18" charset="0"/>
              </a:rPr>
              <a:t>ı</a:t>
            </a:r>
            <a:r>
              <a:rPr lang="en-US" sz="4100" b="1" spc="-50" dirty="0" err="1" smtClean="0">
                <a:solidFill>
                  <a:srgbClr val="FF0000"/>
                </a:solidFill>
                <a:latin typeface="Rockwell" panose="02060603020205020403" pitchFamily="18" charset="0"/>
              </a:rPr>
              <a:t>zd</a:t>
            </a:r>
            <a:r>
              <a:rPr lang="tr-TR" sz="4100" b="1" spc="-50" dirty="0" smtClean="0">
                <a:solidFill>
                  <a:srgbClr val="FF0000"/>
                </a:solidFill>
                <a:latin typeface="Rockwell" panose="02060603020205020403" pitchFamily="18" charset="0"/>
              </a:rPr>
              <a:t>ı</a:t>
            </a:r>
            <a:r>
              <a:rPr lang="en-US" sz="4100" b="1" spc="-50" dirty="0" smtClean="0">
                <a:solidFill>
                  <a:srgbClr val="FF0000"/>
                </a:solidFill>
                <a:latin typeface="Rockwell" panose="02060603020205020403" pitchFamily="18" charset="0"/>
              </a:rPr>
              <a:t>r</a:t>
            </a:r>
            <a:endParaRPr lang="en-US" sz="4100" b="1" spc="-50" dirty="0">
              <a:solidFill>
                <a:srgbClr val="FF0000"/>
              </a:solidFill>
              <a:latin typeface="Rockwell" panose="02060603020205020403" pitchFamily="18" charset="0"/>
            </a:endParaRPr>
          </a:p>
        </p:txBody>
      </p:sp>
    </p:spTree>
    <p:extLst>
      <p:ext uri="{BB962C8B-B14F-4D97-AF65-F5344CB8AC3E}">
        <p14:creationId xmlns:p14="http://schemas.microsoft.com/office/powerpoint/2010/main" val="2412976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94" y="515982"/>
            <a:ext cx="9601200" cy="803366"/>
          </a:xfrm>
        </p:spPr>
        <p:txBody>
          <a:bodyPr/>
          <a:lstStyle/>
          <a:p>
            <a:r>
              <a:rPr lang="tr-TR" dirty="0" smtClean="0">
                <a:latin typeface="Rockwell" panose="02060603020205020403" pitchFamily="18" charset="0"/>
              </a:rPr>
              <a:t>ACELECİLİK</a:t>
            </a:r>
            <a:endParaRPr lang="tr-TR" dirty="0">
              <a:latin typeface="Rockwell" panose="02060603020205020403" pitchFamily="18" charset="0"/>
            </a:endParaRPr>
          </a:p>
        </p:txBody>
      </p:sp>
      <p:sp>
        <p:nvSpPr>
          <p:cNvPr id="3" name="İçerik Yer Tutucusu 2"/>
          <p:cNvSpPr>
            <a:spLocks noGrp="1"/>
          </p:cNvSpPr>
          <p:nvPr>
            <p:ph sz="quarter" idx="13"/>
          </p:nvPr>
        </p:nvSpPr>
        <p:spPr>
          <a:xfrm>
            <a:off x="994798" y="1414708"/>
            <a:ext cx="10892402" cy="4375504"/>
          </a:xfrm>
        </p:spPr>
        <p:txBody>
          <a:bodyPr numCol="2">
            <a:normAutofit fontScale="25000" lnSpcReduction="20000"/>
          </a:bodyPr>
          <a:lstStyle/>
          <a:p>
            <a:pPr marL="0" indent="0">
              <a:lnSpc>
                <a:spcPct val="120000"/>
              </a:lnSpc>
              <a:spcBef>
                <a:spcPts val="300"/>
              </a:spcBef>
              <a:buNone/>
            </a:pPr>
            <a:endParaRPr lang="tr-TR" sz="6400" dirty="0" smtClean="0"/>
          </a:p>
          <a:p>
            <a:pPr marL="0" indent="0">
              <a:lnSpc>
                <a:spcPct val="120000"/>
              </a:lnSpc>
              <a:spcBef>
                <a:spcPts val="300"/>
              </a:spcBef>
              <a:buNone/>
            </a:pPr>
            <a:endParaRPr lang="tr-TR" sz="6400" dirty="0"/>
          </a:p>
          <a:p>
            <a:pPr marL="0" indent="0">
              <a:lnSpc>
                <a:spcPct val="120000"/>
              </a:lnSpc>
              <a:spcBef>
                <a:spcPts val="300"/>
              </a:spcBef>
              <a:buNone/>
            </a:pPr>
            <a:r>
              <a:rPr lang="tr-TR" sz="6400" dirty="0" smtClean="0"/>
              <a:t>Bazı </a:t>
            </a:r>
            <a:r>
              <a:rPr lang="tr-TR" sz="6400" dirty="0"/>
              <a:t>insanlar zaman baskısından hoşlanır. Sürekli bir şeyler yapmak zorunda hisseder. Acelecilik zaman yönetimine uyan bir tavır değildir. </a:t>
            </a:r>
          </a:p>
          <a:p>
            <a:pPr marL="0" indent="0">
              <a:lnSpc>
                <a:spcPct val="120000"/>
              </a:lnSpc>
              <a:spcBef>
                <a:spcPts val="300"/>
              </a:spcBef>
              <a:buNone/>
            </a:pPr>
            <a:endParaRPr lang="tr-TR" sz="6400" dirty="0" smtClean="0"/>
          </a:p>
          <a:p>
            <a:pPr marL="0" indent="0">
              <a:lnSpc>
                <a:spcPct val="120000"/>
              </a:lnSpc>
              <a:spcBef>
                <a:spcPts val="300"/>
              </a:spcBef>
              <a:buNone/>
            </a:pPr>
            <a:r>
              <a:rPr lang="tr-TR" sz="6400" dirty="0" smtClean="0"/>
              <a:t>NEDENLERİ</a:t>
            </a:r>
            <a:endParaRPr lang="tr-TR" sz="6400" dirty="0"/>
          </a:p>
          <a:p>
            <a:pPr>
              <a:lnSpc>
                <a:spcPct val="120000"/>
              </a:lnSpc>
              <a:spcBef>
                <a:spcPts val="300"/>
              </a:spcBef>
            </a:pPr>
            <a:r>
              <a:rPr lang="tr-TR" sz="6400" dirty="0" smtClean="0"/>
              <a:t>Ayrıntılar </a:t>
            </a:r>
            <a:r>
              <a:rPr lang="tr-TR" sz="6400" dirty="0"/>
              <a:t>konusunda sabırsız olma</a:t>
            </a:r>
          </a:p>
          <a:p>
            <a:pPr>
              <a:lnSpc>
                <a:spcPct val="120000"/>
              </a:lnSpc>
              <a:spcBef>
                <a:spcPts val="300"/>
              </a:spcBef>
            </a:pPr>
            <a:r>
              <a:rPr lang="tr-TR" sz="6400" dirty="0" smtClean="0"/>
              <a:t>Gelecek </a:t>
            </a:r>
            <a:r>
              <a:rPr lang="tr-TR" sz="6400" dirty="0"/>
              <a:t>için plan yapamama</a:t>
            </a:r>
          </a:p>
          <a:p>
            <a:pPr>
              <a:lnSpc>
                <a:spcPct val="120000"/>
              </a:lnSpc>
              <a:spcBef>
                <a:spcPts val="300"/>
              </a:spcBef>
            </a:pPr>
            <a:r>
              <a:rPr lang="pt-BR" sz="6400" dirty="0" smtClean="0"/>
              <a:t>Acil </a:t>
            </a:r>
            <a:r>
              <a:rPr lang="pt-BR" sz="6400" dirty="0"/>
              <a:t>durumlara aşırı tepki gösterme</a:t>
            </a:r>
          </a:p>
          <a:p>
            <a:pPr>
              <a:lnSpc>
                <a:spcPct val="120000"/>
              </a:lnSpc>
              <a:spcBef>
                <a:spcPts val="300"/>
              </a:spcBef>
            </a:pPr>
            <a:r>
              <a:rPr lang="tr-TR" sz="6400" dirty="0" smtClean="0"/>
              <a:t>İşi </a:t>
            </a:r>
            <a:r>
              <a:rPr lang="tr-TR" sz="6400" dirty="0"/>
              <a:t>çok kısa zamanda yapmaya çalışma</a:t>
            </a:r>
          </a:p>
          <a:p>
            <a:pPr>
              <a:lnSpc>
                <a:spcPct val="120000"/>
              </a:lnSpc>
              <a:spcBef>
                <a:spcPts val="300"/>
              </a:spcBef>
            </a:pPr>
            <a:endParaRPr lang="tr-TR" sz="6400" dirty="0" smtClean="0"/>
          </a:p>
          <a:p>
            <a:pPr>
              <a:lnSpc>
                <a:spcPct val="120000"/>
              </a:lnSpc>
              <a:spcBef>
                <a:spcPts val="300"/>
              </a:spcBef>
            </a:pPr>
            <a:endParaRPr lang="tr-TR" sz="6400" dirty="0"/>
          </a:p>
          <a:p>
            <a:pPr>
              <a:lnSpc>
                <a:spcPct val="120000"/>
              </a:lnSpc>
              <a:spcBef>
                <a:spcPts val="300"/>
              </a:spcBef>
            </a:pPr>
            <a:endParaRPr lang="tr-TR" sz="6400" dirty="0" smtClean="0"/>
          </a:p>
          <a:p>
            <a:pPr>
              <a:lnSpc>
                <a:spcPct val="120000"/>
              </a:lnSpc>
              <a:spcBef>
                <a:spcPts val="300"/>
              </a:spcBef>
            </a:pPr>
            <a:endParaRPr lang="tr-TR" sz="6400" dirty="0"/>
          </a:p>
          <a:p>
            <a:pPr>
              <a:lnSpc>
                <a:spcPct val="120000"/>
              </a:lnSpc>
              <a:spcBef>
                <a:spcPts val="300"/>
              </a:spcBef>
            </a:pPr>
            <a:endParaRPr lang="tr-TR" sz="6400" dirty="0" smtClean="0"/>
          </a:p>
          <a:p>
            <a:pPr>
              <a:lnSpc>
                <a:spcPct val="120000"/>
              </a:lnSpc>
              <a:spcBef>
                <a:spcPts val="300"/>
              </a:spcBef>
              <a:buFont typeface="Wingdings" panose="05000000000000000000" pitchFamily="2" charset="2"/>
              <a:buChar char="Ø"/>
            </a:pPr>
            <a:r>
              <a:rPr lang="tr-TR" sz="6400" dirty="0" smtClean="0"/>
              <a:t>İşleri </a:t>
            </a:r>
            <a:r>
              <a:rPr lang="tr-TR" sz="6400" dirty="0"/>
              <a:t>zamanında yapıp, acele etmemek için alınması gereken tedbirler:</a:t>
            </a:r>
          </a:p>
          <a:p>
            <a:pPr>
              <a:lnSpc>
                <a:spcPct val="120000"/>
              </a:lnSpc>
              <a:spcBef>
                <a:spcPts val="300"/>
              </a:spcBef>
            </a:pPr>
            <a:r>
              <a:rPr lang="tr-TR" sz="6400" b="1" dirty="0" smtClean="0"/>
              <a:t>Ana </a:t>
            </a:r>
            <a:r>
              <a:rPr lang="tr-TR" sz="6400" b="1" dirty="0"/>
              <a:t>işleri </a:t>
            </a:r>
            <a:r>
              <a:rPr lang="tr-TR" sz="6400" dirty="0"/>
              <a:t>önce yapın,</a:t>
            </a:r>
          </a:p>
          <a:p>
            <a:pPr>
              <a:lnSpc>
                <a:spcPct val="120000"/>
              </a:lnSpc>
              <a:spcBef>
                <a:spcPts val="300"/>
              </a:spcBef>
            </a:pPr>
            <a:r>
              <a:rPr lang="tr-TR" sz="6400" b="1" dirty="0" smtClean="0"/>
              <a:t>Planlama </a:t>
            </a:r>
            <a:r>
              <a:rPr lang="tr-TR" sz="6400" b="1" dirty="0"/>
              <a:t>ve değerlendirme için </a:t>
            </a:r>
            <a:r>
              <a:rPr lang="tr-TR" sz="6400" dirty="0"/>
              <a:t>kendinize günlük düşünme zamanı ayırın,</a:t>
            </a:r>
          </a:p>
          <a:p>
            <a:pPr>
              <a:lnSpc>
                <a:spcPct val="120000"/>
              </a:lnSpc>
              <a:spcBef>
                <a:spcPts val="300"/>
              </a:spcBef>
            </a:pPr>
            <a:r>
              <a:rPr lang="tr-TR" sz="6400" dirty="0" smtClean="0"/>
              <a:t>İşin </a:t>
            </a:r>
            <a:r>
              <a:rPr lang="tr-TR" sz="6400" dirty="0"/>
              <a:t>nasıl yapılacağına karar vermeden önce, </a:t>
            </a:r>
            <a:r>
              <a:rPr lang="tr-TR" sz="6400" b="1" dirty="0"/>
              <a:t>ne elde etmek istediğinizi </a:t>
            </a:r>
            <a:r>
              <a:rPr lang="tr-TR" sz="6400" dirty="0"/>
              <a:t>başlangıçta açık olarak ortaya koyun,</a:t>
            </a:r>
          </a:p>
          <a:p>
            <a:pPr>
              <a:lnSpc>
                <a:spcPct val="120000"/>
              </a:lnSpc>
              <a:spcBef>
                <a:spcPts val="300"/>
              </a:spcBef>
            </a:pPr>
            <a:r>
              <a:rPr lang="tr-TR" sz="6400" dirty="0" smtClean="0"/>
              <a:t>İş </a:t>
            </a:r>
            <a:r>
              <a:rPr lang="tr-TR" sz="6400" dirty="0"/>
              <a:t>sırasında küçük çalışma boşlukları bulduğunuz herhangi bir anda, </a:t>
            </a:r>
            <a:r>
              <a:rPr lang="tr-TR" sz="6400" b="1" dirty="0"/>
              <a:t>şahsi takviminiz üzerinde çalışın</a:t>
            </a:r>
            <a:r>
              <a:rPr lang="tr-TR" sz="6400" dirty="0"/>
              <a:t>,</a:t>
            </a:r>
          </a:p>
          <a:p>
            <a:pPr>
              <a:lnSpc>
                <a:spcPct val="120000"/>
              </a:lnSpc>
              <a:spcBef>
                <a:spcPts val="300"/>
              </a:spcBef>
            </a:pPr>
            <a:r>
              <a:rPr lang="tr-TR" sz="6400" dirty="0" smtClean="0"/>
              <a:t>Uyarı </a:t>
            </a:r>
            <a:r>
              <a:rPr lang="tr-TR" sz="6400" dirty="0"/>
              <a:t>ve heyecan kotanızı olumlu şekilde doldurun,</a:t>
            </a:r>
          </a:p>
          <a:p>
            <a:pPr>
              <a:lnSpc>
                <a:spcPct val="120000"/>
              </a:lnSpc>
              <a:spcBef>
                <a:spcPts val="300"/>
              </a:spcBef>
            </a:pPr>
            <a:r>
              <a:rPr lang="tr-TR" sz="6400" dirty="0" smtClean="0"/>
              <a:t>İşlerin </a:t>
            </a:r>
            <a:r>
              <a:rPr lang="tr-TR" sz="6400" dirty="0"/>
              <a:t>son saati yerine, </a:t>
            </a:r>
            <a:r>
              <a:rPr lang="tr-TR" sz="6400" b="1" dirty="0"/>
              <a:t>işleri uygun zaman dilimlerine </a:t>
            </a:r>
            <a:r>
              <a:rPr lang="tr-TR" sz="6400" b="1" dirty="0" smtClean="0"/>
              <a:t>bölün </a:t>
            </a:r>
            <a:r>
              <a:rPr lang="tr-TR" sz="6400" dirty="0" smtClean="0"/>
              <a:t>ve </a:t>
            </a:r>
            <a:r>
              <a:rPr lang="tr-TR" sz="6400" dirty="0"/>
              <a:t>her bir dilimi kendi saatinde bitirin.</a:t>
            </a:r>
          </a:p>
          <a:p>
            <a:endParaRPr lang="tr-TR" dirty="0"/>
          </a:p>
        </p:txBody>
      </p:sp>
    </p:spTree>
    <p:extLst>
      <p:ext uri="{BB962C8B-B14F-4D97-AF65-F5344CB8AC3E}">
        <p14:creationId xmlns:p14="http://schemas.microsoft.com/office/powerpoint/2010/main" val="191109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087" y="359229"/>
            <a:ext cx="9601200" cy="1485900"/>
          </a:xfrm>
        </p:spPr>
        <p:txBody>
          <a:bodyPr>
            <a:normAutofit/>
          </a:bodyPr>
          <a:lstStyle/>
          <a:p>
            <a:r>
              <a:rPr lang="tr-TR" sz="4000" dirty="0" smtClean="0">
                <a:latin typeface="Rockwell" panose="02060603020205020403" pitchFamily="18" charset="0"/>
              </a:rPr>
              <a:t>HAYIR DİYEMEME YA DA AŞIRI SOSYALLİK (AÇIK KAPI BIRAKMA)</a:t>
            </a:r>
            <a:endParaRPr lang="tr-TR" sz="4000" dirty="0">
              <a:latin typeface="Rockwell" panose="02060603020205020403" pitchFamily="18" charset="0"/>
            </a:endParaRPr>
          </a:p>
        </p:txBody>
      </p:sp>
      <p:sp>
        <p:nvSpPr>
          <p:cNvPr id="3" name="İçerik Yer Tutucusu 2"/>
          <p:cNvSpPr>
            <a:spLocks noGrp="1"/>
          </p:cNvSpPr>
          <p:nvPr>
            <p:ph sz="quarter" idx="13"/>
          </p:nvPr>
        </p:nvSpPr>
        <p:spPr>
          <a:xfrm>
            <a:off x="913774" y="2223401"/>
            <a:ext cx="10363826" cy="3424107"/>
          </a:xfrm>
        </p:spPr>
        <p:txBody>
          <a:bodyPr>
            <a:normAutofit/>
          </a:bodyPr>
          <a:lstStyle/>
          <a:p>
            <a:pPr marL="190500" indent="-190500">
              <a:lnSpc>
                <a:spcPts val="2160"/>
              </a:lnSpc>
              <a:spcAft>
                <a:spcPts val="630"/>
              </a:spcAft>
            </a:pPr>
            <a:r>
              <a:rPr lang="tr-TR" dirty="0" smtClean="0">
                <a:latin typeface="Arial"/>
              </a:rPr>
              <a:t>İnsanların birlikte çalıştıkları insanlarla dostça ilişkiler kurmaları iyidir. Ancak fazlaca içli dışlı olmaları zaman kaybına yol açar.</a:t>
            </a:r>
          </a:p>
          <a:p>
            <a:pPr marL="190500" indent="-190500">
              <a:lnSpc>
                <a:spcPts val="2160"/>
              </a:lnSpc>
              <a:spcAft>
                <a:spcPts val="630"/>
              </a:spcAft>
            </a:pPr>
            <a:r>
              <a:rPr lang="tr-TR" dirty="0" smtClean="0">
                <a:latin typeface="Arial"/>
              </a:rPr>
              <a:t>Zamanı yönetebilmek için hayır diyebilmek gerekir. Ama bu her zaman kolay olmayabilir.</a:t>
            </a:r>
          </a:p>
          <a:p>
            <a:pPr marL="190500" indent="-190500">
              <a:lnSpc>
                <a:spcPts val="2160"/>
              </a:lnSpc>
              <a:spcAft>
                <a:spcPts val="630"/>
              </a:spcAft>
            </a:pPr>
            <a:r>
              <a:rPr lang="tr-TR" dirty="0" smtClean="0">
                <a:latin typeface="Arial"/>
              </a:rPr>
              <a:t>«Hayır» demenin bizim için ne zaman zor olduğunu ve «hayır» demeyi zorlaştıran şeylerin neler olduğunu bilmemiz gerekir.</a:t>
            </a:r>
          </a:p>
          <a:p>
            <a:pPr marL="190500" indent="-190500">
              <a:lnSpc>
                <a:spcPts val="2160"/>
              </a:lnSpc>
              <a:spcAft>
                <a:spcPts val="630"/>
              </a:spcAft>
            </a:pPr>
            <a:r>
              <a:rPr lang="tr-TR" dirty="0" smtClean="0">
                <a:latin typeface="Arial"/>
              </a:rPr>
              <a:t>Siz kendi sınırlarınızı iyi belirlediğinizde insanlar bu sınırlara uyacaklardır.</a:t>
            </a:r>
          </a:p>
          <a:p>
            <a:pPr marL="190500" indent="-190500">
              <a:lnSpc>
                <a:spcPts val="2160"/>
              </a:lnSpc>
              <a:spcAft>
                <a:spcPts val="630"/>
              </a:spcAft>
            </a:pPr>
            <a:r>
              <a:rPr lang="tr-TR" dirty="0" smtClean="0">
                <a:latin typeface="Arial"/>
              </a:rPr>
              <a:t>«Hayri» dediğinizde insanların kırılmasından korkmamanız gerekir. Sürekli olarak onları kırmamaya çalışırsanız sonunda kızgın bir insana dönüşürsünüz.</a:t>
            </a:r>
            <a:endParaRPr lang="tr-TR" dirty="0"/>
          </a:p>
        </p:txBody>
      </p:sp>
    </p:spTree>
    <p:extLst>
      <p:ext uri="{BB962C8B-B14F-4D97-AF65-F5344CB8AC3E}">
        <p14:creationId xmlns:p14="http://schemas.microsoft.com/office/powerpoint/2010/main" val="799726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Rockwell" panose="02060603020205020403" pitchFamily="18" charset="0"/>
              </a:rPr>
              <a:t>KARARSIZLIK</a:t>
            </a:r>
            <a:endParaRPr lang="tr-TR" dirty="0">
              <a:latin typeface="Rockwell" panose="02060603020205020403" pitchFamily="18" charset="0"/>
            </a:endParaRPr>
          </a:p>
        </p:txBody>
      </p:sp>
      <p:pic>
        <p:nvPicPr>
          <p:cNvPr id="4" name="Resim 3"/>
          <p:cNvPicPr>
            <a:picLocks noChangeAspect="1"/>
          </p:cNvPicPr>
          <p:nvPr/>
        </p:nvPicPr>
        <p:blipFill>
          <a:blip r:embed="rId2"/>
          <a:stretch>
            <a:fillRect/>
          </a:stretch>
        </p:blipFill>
        <p:spPr>
          <a:xfrm>
            <a:off x="1371600" y="2017776"/>
            <a:ext cx="9126303" cy="3598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318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2500" y="207192"/>
            <a:ext cx="8139249" cy="791246"/>
          </a:xfrm>
        </p:spPr>
        <p:txBody>
          <a:bodyPr>
            <a:normAutofit/>
          </a:bodyPr>
          <a:lstStyle/>
          <a:p>
            <a:r>
              <a:rPr lang="tr-TR" dirty="0" smtClean="0">
                <a:latin typeface="Rockwell" panose="02060603020205020403" pitchFamily="18" charset="0"/>
              </a:rPr>
              <a:t>DAĞINIK ÇALIŞMA ORTAMI</a:t>
            </a:r>
            <a:endParaRPr lang="tr-TR" dirty="0">
              <a:latin typeface="Rockwell" panose="02060603020205020403" pitchFamily="18" charset="0"/>
            </a:endParaRPr>
          </a:p>
        </p:txBody>
      </p:sp>
      <p:sp>
        <p:nvSpPr>
          <p:cNvPr id="3" name="İçerik Yer Tutucusu 2"/>
          <p:cNvSpPr>
            <a:spLocks noGrp="1"/>
          </p:cNvSpPr>
          <p:nvPr>
            <p:ph sz="quarter" idx="13"/>
          </p:nvPr>
        </p:nvSpPr>
        <p:spPr>
          <a:xfrm>
            <a:off x="952500" y="1374902"/>
            <a:ext cx="10394707" cy="5295900"/>
          </a:xfrm>
        </p:spPr>
        <p:txBody>
          <a:bodyPr numCol="2">
            <a:normAutofit fontScale="85000" lnSpcReduction="10000"/>
          </a:bodyPr>
          <a:lstStyle/>
          <a:p>
            <a:pPr marL="0" indent="0">
              <a:buNone/>
            </a:pPr>
            <a:endParaRPr lang="tr-TR"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tr-TR" dirty="0" smtClean="0">
                <a:latin typeface="Tahoma" panose="020B0604030504040204" pitchFamily="34" charset="0"/>
                <a:ea typeface="Tahoma" panose="020B0604030504040204" pitchFamily="34" charset="0"/>
                <a:cs typeface="Tahoma" panose="020B0604030504040204" pitchFamily="34" charset="0"/>
              </a:rPr>
              <a:t>Yorgunluk</a:t>
            </a:r>
            <a:r>
              <a:rPr lang="tr-TR" dirty="0">
                <a:latin typeface="Tahoma" panose="020B0604030504040204" pitchFamily="34" charset="0"/>
                <a:ea typeface="Tahoma" panose="020B0604030504040204" pitchFamily="34" charset="0"/>
                <a:cs typeface="Tahoma" panose="020B0604030504040204" pitchFamily="34" charset="0"/>
              </a:rPr>
              <a:t>, verimsizlik, baş edememe hissi, stres ve hakimiyet yoksunluğu gibi zaman tuzaklarına yo açar.</a:t>
            </a:r>
          </a:p>
          <a:p>
            <a:pPr marL="0" indent="0">
              <a:buNone/>
            </a:pPr>
            <a:r>
              <a:rPr lang="tr-TR" b="1" dirty="0" smtClean="0">
                <a:latin typeface="Tahoma" panose="020B0604030504040204" pitchFamily="34" charset="0"/>
                <a:ea typeface="Tahoma" panose="020B0604030504040204" pitchFamily="34" charset="0"/>
                <a:cs typeface="Tahoma" panose="020B0604030504040204" pitchFamily="34" charset="0"/>
              </a:rPr>
              <a:t>NEDENLERİ</a:t>
            </a:r>
            <a:endParaRPr lang="tr-TR" b="1" dirty="0">
              <a:latin typeface="Tahoma" panose="020B0604030504040204" pitchFamily="34" charset="0"/>
              <a:ea typeface="Tahoma" panose="020B0604030504040204" pitchFamily="34" charset="0"/>
              <a:cs typeface="Tahoma" panose="020B0604030504040204" pitchFamily="34" charset="0"/>
            </a:endParaRPr>
          </a:p>
          <a:p>
            <a:r>
              <a:rPr lang="tr-TR" dirty="0" smtClean="0">
                <a:latin typeface="Tahoma" panose="020B0604030504040204" pitchFamily="34" charset="0"/>
                <a:ea typeface="Tahoma" panose="020B0604030504040204" pitchFamily="34" charset="0"/>
                <a:cs typeface="Tahoma" panose="020B0604030504040204" pitchFamily="34" charset="0"/>
              </a:rPr>
              <a:t>Her </a:t>
            </a:r>
            <a:r>
              <a:rPr lang="tr-TR" dirty="0">
                <a:latin typeface="Tahoma" panose="020B0604030504040204" pitchFamily="34" charset="0"/>
                <a:ea typeface="Tahoma" panose="020B0604030504040204" pitchFamily="34" charset="0"/>
                <a:cs typeface="Tahoma" panose="020B0604030504040204" pitchFamily="34" charset="0"/>
              </a:rPr>
              <a:t>şeyin nerede olduğunu biliyorum </a:t>
            </a:r>
          </a:p>
          <a:p>
            <a:r>
              <a:rPr lang="tr-TR" dirty="0" smtClean="0">
                <a:latin typeface="Tahoma" panose="020B0604030504040204" pitchFamily="34" charset="0"/>
                <a:ea typeface="Tahoma" panose="020B0604030504040204" pitchFamily="34" charset="0"/>
                <a:cs typeface="Tahoma" panose="020B0604030504040204" pitchFamily="34" charset="0"/>
              </a:rPr>
              <a:t>Ben </a:t>
            </a:r>
            <a:r>
              <a:rPr lang="tr-TR" dirty="0">
                <a:latin typeface="Tahoma" panose="020B0604030504040204" pitchFamily="34" charset="0"/>
                <a:ea typeface="Tahoma" panose="020B0604030504040204" pitchFamily="34" charset="0"/>
                <a:cs typeface="Tahoma" panose="020B0604030504040204" pitchFamily="34" charset="0"/>
              </a:rPr>
              <a:t>zaten çok düzenli bir insan değilim </a:t>
            </a:r>
          </a:p>
          <a:p>
            <a:r>
              <a:rPr lang="tr-TR" dirty="0" smtClean="0">
                <a:latin typeface="Tahoma" panose="020B0604030504040204" pitchFamily="34" charset="0"/>
                <a:ea typeface="Tahoma" panose="020B0604030504040204" pitchFamily="34" charset="0"/>
                <a:cs typeface="Tahoma" panose="020B0604030504040204" pitchFamily="34" charset="0"/>
              </a:rPr>
              <a:t>İşimi </a:t>
            </a:r>
            <a:r>
              <a:rPr lang="tr-TR" dirty="0">
                <a:latin typeface="Tahoma" panose="020B0604030504040204" pitchFamily="34" charset="0"/>
                <a:ea typeface="Tahoma" panose="020B0604030504040204" pitchFamily="34" charset="0"/>
                <a:cs typeface="Tahoma" panose="020B0604030504040204" pitchFamily="34" charset="0"/>
              </a:rPr>
              <a:t>gayet güzel yapıyorum ya, sen ona bak</a:t>
            </a:r>
          </a:p>
          <a:p>
            <a:r>
              <a:rPr lang="tr-TR" dirty="0" smtClean="0">
                <a:latin typeface="Tahoma" panose="020B0604030504040204" pitchFamily="34" charset="0"/>
                <a:ea typeface="Tahoma" panose="020B0604030504040204" pitchFamily="34" charset="0"/>
                <a:cs typeface="Tahoma" panose="020B0604030504040204" pitchFamily="34" charset="0"/>
              </a:rPr>
              <a:t>Ne </a:t>
            </a:r>
            <a:r>
              <a:rPr lang="tr-TR" dirty="0">
                <a:latin typeface="Tahoma" panose="020B0604030504040204" pitchFamily="34" charset="0"/>
                <a:ea typeface="Tahoma" panose="020B0604030504040204" pitchFamily="34" charset="0"/>
                <a:cs typeface="Tahoma" panose="020B0604030504040204" pitchFamily="34" charset="0"/>
              </a:rPr>
              <a:t>kadar zeki olduğumun bir göstergesi değil mi? Bu kadar dağınıklık içinde bu başarı</a:t>
            </a:r>
          </a:p>
          <a:p>
            <a:r>
              <a:rPr lang="tr-TR" dirty="0" smtClean="0">
                <a:latin typeface="Tahoma" panose="020B0604030504040204" pitchFamily="34" charset="0"/>
                <a:ea typeface="Tahoma" panose="020B0604030504040204" pitchFamily="34" charset="0"/>
                <a:cs typeface="Tahoma" panose="020B0604030504040204" pitchFamily="34" charset="0"/>
              </a:rPr>
              <a:t>Çok </a:t>
            </a:r>
            <a:r>
              <a:rPr lang="tr-TR" dirty="0">
                <a:latin typeface="Tahoma" panose="020B0604030504040204" pitchFamily="34" charset="0"/>
                <a:ea typeface="Tahoma" panose="020B0604030504040204" pitchFamily="34" charset="0"/>
                <a:cs typeface="Tahoma" panose="020B0604030504040204" pitchFamily="34" charset="0"/>
              </a:rPr>
              <a:t>çalıştığımın göstergesi</a:t>
            </a:r>
          </a:p>
          <a:p>
            <a:r>
              <a:rPr lang="tr-TR" dirty="0" smtClean="0">
                <a:latin typeface="Tahoma" panose="020B0604030504040204" pitchFamily="34" charset="0"/>
                <a:ea typeface="Tahoma" panose="020B0604030504040204" pitchFamily="34" charset="0"/>
                <a:cs typeface="Tahoma" panose="020B0604030504040204" pitchFamily="34" charset="0"/>
              </a:rPr>
              <a:t>Uygulayabileceğimiz bir sistem geliştirebiliriz</a:t>
            </a:r>
            <a:r>
              <a:rPr lang="tr-TR" dirty="0">
                <a:latin typeface="Tahoma" panose="020B0604030504040204" pitchFamily="34" charset="0"/>
                <a:ea typeface="Tahoma" panose="020B0604030504040204" pitchFamily="34" charset="0"/>
                <a:cs typeface="Tahoma" panose="020B0604030504040204" pitchFamily="34" charset="0"/>
              </a:rPr>
              <a:t>. </a:t>
            </a:r>
          </a:p>
          <a:p>
            <a:r>
              <a:rPr lang="tr-TR" dirty="0" smtClean="0">
                <a:latin typeface="Tahoma" panose="020B0604030504040204" pitchFamily="34" charset="0"/>
                <a:ea typeface="Tahoma" panose="020B0604030504040204" pitchFamily="34" charset="0"/>
                <a:cs typeface="Tahoma" panose="020B0604030504040204" pitchFamily="34" charset="0"/>
              </a:rPr>
              <a:t>Nitelikli ve </a:t>
            </a:r>
            <a:r>
              <a:rPr lang="tr-TR" dirty="0">
                <a:latin typeface="Tahoma" panose="020B0604030504040204" pitchFamily="34" charset="0"/>
                <a:ea typeface="Tahoma" panose="020B0604030504040204" pitchFamily="34" charset="0"/>
                <a:cs typeface="Tahoma" panose="020B0604030504040204" pitchFamily="34" charset="0"/>
              </a:rPr>
              <a:t>bol çeşitli </a:t>
            </a:r>
            <a:r>
              <a:rPr lang="tr-TR" dirty="0" smtClean="0">
                <a:latin typeface="Tahoma" panose="020B0604030504040204" pitchFamily="34" charset="0"/>
                <a:ea typeface="Tahoma" panose="020B0604030504040204" pitchFamily="34" charset="0"/>
                <a:cs typeface="Tahoma" panose="020B0604030504040204" pitchFamily="34" charset="0"/>
              </a:rPr>
              <a:t>kırtasiye malzemeleri kullanmayı </a:t>
            </a:r>
            <a:r>
              <a:rPr lang="tr-TR" dirty="0">
                <a:latin typeface="Tahoma" panose="020B0604030504040204" pitchFamily="34" charset="0"/>
                <a:ea typeface="Tahoma" panose="020B0604030504040204" pitchFamily="34" charset="0"/>
                <a:cs typeface="Tahoma" panose="020B0604030504040204" pitchFamily="34" charset="0"/>
              </a:rPr>
              <a:t>tercih edebiliriz</a:t>
            </a:r>
            <a:r>
              <a:rPr lang="tr-TR" dirty="0" smtClean="0">
                <a:latin typeface="Tahoma" panose="020B0604030504040204" pitchFamily="34" charset="0"/>
                <a:ea typeface="Tahoma" panose="020B0604030504040204" pitchFamily="34" charset="0"/>
                <a:cs typeface="Tahoma" panose="020B0604030504040204" pitchFamily="34" charset="0"/>
              </a:rPr>
              <a:t>.</a:t>
            </a:r>
          </a:p>
          <a:p>
            <a:r>
              <a:rPr lang="tr-TR" dirty="0">
                <a:latin typeface="Tahoma" panose="020B0604030504040204" pitchFamily="34" charset="0"/>
                <a:ea typeface="Tahoma" panose="020B0604030504040204" pitchFamily="34" charset="0"/>
                <a:cs typeface="Tahoma" panose="020B0604030504040204" pitchFamily="34" charset="0"/>
              </a:rPr>
              <a:t>Açık Pencerenin ve Bitkilerin Öneminin Farkına </a:t>
            </a:r>
            <a:r>
              <a:rPr lang="tr-TR" dirty="0" smtClean="0">
                <a:latin typeface="Tahoma" panose="020B0604030504040204" pitchFamily="34" charset="0"/>
                <a:ea typeface="Tahoma" panose="020B0604030504040204" pitchFamily="34" charset="0"/>
                <a:cs typeface="Tahoma" panose="020B0604030504040204" pitchFamily="34" charset="0"/>
              </a:rPr>
              <a:t>Varın.</a:t>
            </a:r>
          </a:p>
          <a:p>
            <a:r>
              <a:rPr lang="tr-TR" dirty="0" smtClean="0">
                <a:latin typeface="Tahoma" panose="020B0604030504040204" pitchFamily="34" charset="0"/>
                <a:ea typeface="Tahoma" panose="020B0604030504040204" pitchFamily="34" charset="0"/>
                <a:cs typeface="Tahoma" panose="020B0604030504040204" pitchFamily="34" charset="0"/>
              </a:rPr>
              <a:t>Kendinize </a:t>
            </a:r>
            <a:r>
              <a:rPr lang="tr-TR" dirty="0">
                <a:latin typeface="Tahoma" panose="020B0604030504040204" pitchFamily="34" charset="0"/>
                <a:ea typeface="Tahoma" panose="020B0604030504040204" pitchFamily="34" charset="0"/>
                <a:cs typeface="Tahoma" panose="020B0604030504040204" pitchFamily="34" charset="0"/>
              </a:rPr>
              <a:t>sadece çalışmakla özdeşleştirdiğiniz bir alan </a:t>
            </a:r>
            <a:r>
              <a:rPr lang="tr-TR" dirty="0" smtClean="0">
                <a:latin typeface="Tahoma" panose="020B0604030504040204" pitchFamily="34" charset="0"/>
                <a:ea typeface="Tahoma" panose="020B0604030504040204" pitchFamily="34" charset="0"/>
                <a:cs typeface="Tahoma" panose="020B0604030504040204" pitchFamily="34" charset="0"/>
              </a:rPr>
              <a:t>yaratın.	</a:t>
            </a:r>
          </a:p>
          <a:p>
            <a:r>
              <a:rPr lang="tr-TR" dirty="0">
                <a:latin typeface="Tahoma" panose="020B0604030504040204" pitchFamily="34" charset="0"/>
                <a:ea typeface="Tahoma" panose="020B0604030504040204" pitchFamily="34" charset="0"/>
                <a:cs typeface="Tahoma" panose="020B0604030504040204" pitchFamily="34" charset="0"/>
              </a:rPr>
              <a:t>Böyle bir alan yaratmanız mümkün değilse de, pozisyonunuzu en azından çalıştığınız süre içerisinde dikkatinizi dağıtabilecek unsurları görmeyecek şekilde </a:t>
            </a:r>
            <a:r>
              <a:rPr lang="tr-TR" dirty="0" smtClean="0">
                <a:latin typeface="Tahoma" panose="020B0604030504040204" pitchFamily="34" charset="0"/>
                <a:ea typeface="Tahoma" panose="020B0604030504040204" pitchFamily="34" charset="0"/>
                <a:cs typeface="Tahoma" panose="020B0604030504040204" pitchFamily="34" charset="0"/>
              </a:rPr>
              <a:t>konumlandırma</a:t>
            </a:r>
          </a:p>
          <a:p>
            <a:r>
              <a:rPr lang="tr-TR" dirty="0">
                <a:latin typeface="Tahoma" panose="020B0604030504040204" pitchFamily="34" charset="0"/>
                <a:ea typeface="Tahoma" panose="020B0604030504040204" pitchFamily="34" charset="0"/>
                <a:cs typeface="Tahoma" panose="020B0604030504040204" pitchFamily="34" charset="0"/>
              </a:rPr>
              <a:t>Size önceliklerinizi ve yaptığınız işi neden yaptığınızı hatırlatacak unsurların etrafınızda olması motivasyonunuzu artırır. Bunun için, görebileceğiniz bir yere neler yapmanız gerektiğini not ettiğiniz bir yazı tahtası veya mantar pano asmanız önerilmektedir.</a:t>
            </a:r>
          </a:p>
          <a:p>
            <a:endParaRPr lang="tr-TR" dirty="0">
              <a:latin typeface="Tahoma" panose="020B0604030504040204" pitchFamily="34" charset="0"/>
              <a:ea typeface="Tahoma" panose="020B0604030504040204" pitchFamily="34" charset="0"/>
              <a:cs typeface="Tahoma" panose="020B060403050404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102941"/>
            <a:ext cx="4762500" cy="2233168"/>
          </a:xfrm>
          <a:prstGeom prst="rect">
            <a:avLst/>
          </a:prstGeom>
        </p:spPr>
      </p:pic>
    </p:spTree>
    <p:extLst>
      <p:ext uri="{BB962C8B-B14F-4D97-AF65-F5344CB8AC3E}">
        <p14:creationId xmlns:p14="http://schemas.microsoft.com/office/powerpoint/2010/main" val="921158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spc="-100" dirty="0" smtClean="0">
                <a:latin typeface="Rockwell" panose="02060603020205020403" pitchFamily="18" charset="0"/>
              </a:rPr>
              <a:t>ZAMANI YONETMEK</a:t>
            </a:r>
            <a:endParaRPr lang="tr-TR" dirty="0">
              <a:latin typeface="Rockwell" panose="02060603020205020403" pitchFamily="18" charset="0"/>
            </a:endParaRPr>
          </a:p>
        </p:txBody>
      </p:sp>
      <p:pic>
        <p:nvPicPr>
          <p:cNvPr id="4" name="İçerik Yer Tutucusu 3"/>
          <p:cNvPicPr>
            <a:picLocks noGrp="1" noChangeAspect="1"/>
          </p:cNvPicPr>
          <p:nvPr>
            <p:ph sz="quarter" idx="13"/>
          </p:nvPr>
        </p:nvPicPr>
        <p:blipFill>
          <a:blip r:embed="rId2"/>
          <a:stretch>
            <a:fillRect/>
          </a:stretch>
        </p:blipFill>
        <p:spPr>
          <a:xfrm>
            <a:off x="3889375" y="2007393"/>
            <a:ext cx="4565649" cy="3424237"/>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4172705" y="3231831"/>
            <a:ext cx="1231808" cy="487680"/>
          </a:xfrm>
          <a:prstGeom prst="rect">
            <a:avLst/>
          </a:prstGeom>
        </p:spPr>
        <p:txBody>
          <a:bodyPr lIns="0" tIns="0" rIns="0" bIns="0">
            <a:noAutofit/>
          </a:bodyPr>
          <a:lstStyle/>
          <a:p>
            <a:pPr indent="0">
              <a:spcBef>
                <a:spcPts val="11340"/>
              </a:spcBef>
              <a:spcAft>
                <a:spcPts val="210"/>
              </a:spcAft>
            </a:pPr>
            <a:r>
              <a:rPr lang="tr-TR" sz="1700" b="1" dirty="0" smtClean="0">
                <a:solidFill>
                  <a:srgbClr val="FFFFFF"/>
                </a:solidFill>
                <a:latin typeface="Arial"/>
              </a:rPr>
              <a:t>Teknikleri</a:t>
            </a:r>
          </a:p>
          <a:p>
            <a:pPr marL="155956" indent="0"/>
            <a:r>
              <a:rPr lang="en-US" sz="1700" b="1" dirty="0" smtClean="0">
                <a:solidFill>
                  <a:srgbClr val="FFFFFF"/>
                </a:solidFill>
                <a:latin typeface="Arial"/>
              </a:rPr>
              <a:t>Ungula</a:t>
            </a:r>
            <a:endParaRPr lang="en-US" sz="1700" b="1" dirty="0">
              <a:solidFill>
                <a:srgbClr val="FFFFFF"/>
              </a:solidFill>
              <a:latin typeface="Arial"/>
            </a:endParaRPr>
          </a:p>
        </p:txBody>
      </p:sp>
    </p:spTree>
    <p:extLst>
      <p:ext uri="{BB962C8B-B14F-4D97-AF65-F5344CB8AC3E}">
        <p14:creationId xmlns:p14="http://schemas.microsoft.com/office/powerpoint/2010/main" val="3074384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9838" y="608076"/>
            <a:ext cx="9601200" cy="1485900"/>
          </a:xfrm>
        </p:spPr>
        <p:txBody>
          <a:bodyPr/>
          <a:lstStyle/>
          <a:p>
            <a:r>
              <a:rPr lang="en-US" b="1" spc="-100" dirty="0" smtClean="0">
                <a:latin typeface="Rockwell" panose="02060603020205020403" pitchFamily="18" charset="0"/>
              </a:rPr>
              <a:t>ZAMA</a:t>
            </a:r>
            <a:r>
              <a:rPr lang="tr-TR" b="1" spc="-100" dirty="0" smtClean="0">
                <a:latin typeface="Rockwell" panose="02060603020205020403" pitchFamily="18" charset="0"/>
              </a:rPr>
              <a:t>NI</a:t>
            </a:r>
            <a:r>
              <a:rPr lang="en-US" b="1" spc="-100" dirty="0" smtClean="0">
                <a:latin typeface="Rockwell" panose="02060603020205020403" pitchFamily="18" charset="0"/>
              </a:rPr>
              <a:t>N VER</a:t>
            </a:r>
            <a:r>
              <a:rPr lang="tr-TR" b="1" spc="-100" dirty="0" smtClean="0">
                <a:latin typeface="Rockwell" panose="02060603020205020403" pitchFamily="18" charset="0"/>
              </a:rPr>
              <a:t>İ</a:t>
            </a:r>
            <a:r>
              <a:rPr lang="en-US" b="1" spc="-100" dirty="0" smtClean="0">
                <a:latin typeface="Rockwell" panose="02060603020205020403" pitchFamily="18" charset="0"/>
              </a:rPr>
              <a:t>ML</a:t>
            </a:r>
            <a:r>
              <a:rPr lang="tr-TR" b="1" spc="-100" dirty="0" smtClean="0">
                <a:latin typeface="Rockwell" panose="02060603020205020403" pitchFamily="18" charset="0"/>
              </a:rPr>
              <a:t>İ</a:t>
            </a:r>
            <a:r>
              <a:rPr lang="en-US" b="1" spc="-100" dirty="0" smtClean="0">
                <a:latin typeface="Rockwell" panose="02060603020205020403" pitchFamily="18" charset="0"/>
              </a:rPr>
              <a:t> KULLA</a:t>
            </a:r>
            <a:r>
              <a:rPr lang="tr-TR" b="1" spc="-100" dirty="0" smtClean="0">
                <a:latin typeface="Rockwell" panose="02060603020205020403" pitchFamily="18" charset="0"/>
              </a:rPr>
              <a:t>NI</a:t>
            </a:r>
            <a:r>
              <a:rPr lang="en-US" b="1" spc="-100" dirty="0" smtClean="0">
                <a:latin typeface="Rockwell" panose="02060603020205020403" pitchFamily="18" charset="0"/>
              </a:rPr>
              <a:t>M</a:t>
            </a:r>
            <a:r>
              <a:rPr lang="tr-TR" b="1" spc="-100" dirty="0" smtClean="0">
                <a:latin typeface="Rockwell" panose="02060603020205020403" pitchFamily="18" charset="0"/>
              </a:rPr>
              <a:t>I</a:t>
            </a:r>
            <a:endParaRPr lang="tr-TR" dirty="0">
              <a:latin typeface="Rockwell" panose="02060603020205020403" pitchFamily="18" charset="0"/>
            </a:endParaRPr>
          </a:p>
        </p:txBody>
      </p:sp>
      <p:sp>
        <p:nvSpPr>
          <p:cNvPr id="7" name="Dikdörtgen 6"/>
          <p:cNvSpPr/>
          <p:nvPr/>
        </p:nvSpPr>
        <p:spPr>
          <a:xfrm>
            <a:off x="1069848" y="2093976"/>
            <a:ext cx="9041753" cy="4581144"/>
          </a:xfrm>
          <a:prstGeom prst="rect">
            <a:avLst/>
          </a:prstGeom>
        </p:spPr>
        <p:txBody>
          <a:bodyPr lIns="0" tIns="0" rIns="0" bIns="0" numCol="1">
            <a:noAutofit/>
          </a:bodyPr>
          <a:lstStyle/>
          <a:p>
            <a:pPr marL="285750" indent="-285750" algn="just">
              <a:lnSpc>
                <a:spcPct val="150000"/>
              </a:lnSpc>
              <a:spcBef>
                <a:spcPts val="3570"/>
              </a:spcBef>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Öncelikleri Belirleyin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Plan Yapma Alışkanlığı Geliştirin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Gereksiz duraklamaları Önleyin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Kolay ve zor işleri arka arkaya gelecek bicimde düzenleyin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işlere zor Kısımlarından başlayın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Büyük işleri daha küçük bölümlere ayırın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Bir anda tek bir iş üzerine odaklanın</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işi Ertelemekten Kaçınma</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Çalışma Ortamının Düzenlenmesi</a:t>
            </a:r>
          </a:p>
          <a:p>
            <a:pPr marL="285750" indent="-285750" algn="just">
              <a:lnSpc>
                <a:spcPct val="150000"/>
              </a:lnSpc>
              <a:buSzPct val="120000"/>
              <a:buFont typeface="Wingdings" panose="05000000000000000000" pitchFamily="2" charset="2"/>
              <a:buChar char="Ø"/>
            </a:pPr>
            <a:r>
              <a:rPr lang="tr-TR" sz="1600" dirty="0" smtClean="0">
                <a:latin typeface="Rockwell" panose="02060603020205020403" pitchFamily="18" charset="0"/>
                <a:cs typeface="Times New Roman" panose="02020603050405020304" pitchFamily="18" charset="0"/>
              </a:rPr>
              <a:t>Etkili Toplantı Yönetimi</a:t>
            </a:r>
            <a:endParaRPr lang="tr-TR" sz="1600" dirty="0">
              <a:latin typeface="Rockwell" panose="02060603020205020403" pitchFamily="18" charset="0"/>
              <a:cs typeface="Times New Roman" panose="02020603050405020304" pitchFamily="18" charset="0"/>
            </a:endParaRPr>
          </a:p>
        </p:txBody>
      </p:sp>
    </p:spTree>
    <p:extLst>
      <p:ext uri="{BB962C8B-B14F-4D97-AF65-F5344CB8AC3E}">
        <p14:creationId xmlns:p14="http://schemas.microsoft.com/office/powerpoint/2010/main" val="1928471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929708" y="1299303"/>
            <a:ext cx="6362699" cy="4506208"/>
          </a:xfrm>
          <a:prstGeom prst="rect">
            <a:avLst/>
          </a:prstGeom>
        </p:spPr>
      </p:pic>
    </p:spTree>
    <p:extLst>
      <p:ext uri="{BB962C8B-B14F-4D97-AF65-F5344CB8AC3E}">
        <p14:creationId xmlns:p14="http://schemas.microsoft.com/office/powerpoint/2010/main" val="2342595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Rockwell" panose="02060603020205020403" pitchFamily="18" charset="0"/>
              </a:rPr>
              <a:t>ÖNEM VE ACİLİYET</a:t>
            </a:r>
            <a:endParaRPr lang="tr-TR" dirty="0">
              <a:latin typeface="Rockwell" panose="02060603020205020403" pitchFamily="18" charset="0"/>
            </a:endParaRPr>
          </a:p>
        </p:txBody>
      </p:sp>
      <p:pic>
        <p:nvPicPr>
          <p:cNvPr id="4" name="Resim 3"/>
          <p:cNvPicPr>
            <a:picLocks noChangeAspect="1"/>
          </p:cNvPicPr>
          <p:nvPr/>
        </p:nvPicPr>
        <p:blipFill>
          <a:blip r:embed="rId2"/>
          <a:stretch>
            <a:fillRect/>
          </a:stretch>
        </p:blipFill>
        <p:spPr>
          <a:xfrm>
            <a:off x="2651392" y="1855221"/>
            <a:ext cx="6048108" cy="4482080"/>
          </a:xfrm>
          <a:prstGeom prst="rect">
            <a:avLst/>
          </a:prstGeom>
        </p:spPr>
      </p:pic>
    </p:spTree>
    <p:extLst>
      <p:ext uri="{BB962C8B-B14F-4D97-AF65-F5344CB8AC3E}">
        <p14:creationId xmlns:p14="http://schemas.microsoft.com/office/powerpoint/2010/main" val="834084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Rockwell" panose="02060603020205020403" pitchFamily="18" charset="0"/>
              </a:rPr>
              <a:t>ÖNEM VE ACİLİYET</a:t>
            </a:r>
            <a:endParaRPr lang="tr-TR" dirty="0">
              <a:latin typeface="Rockwell" panose="02060603020205020403" pitchFamily="18" charset="0"/>
            </a:endParaRPr>
          </a:p>
        </p:txBody>
      </p:sp>
      <p:pic>
        <p:nvPicPr>
          <p:cNvPr id="4" name="Resim 3"/>
          <p:cNvPicPr>
            <a:picLocks noChangeAspect="1"/>
          </p:cNvPicPr>
          <p:nvPr/>
        </p:nvPicPr>
        <p:blipFill>
          <a:blip r:embed="rId2"/>
          <a:stretch>
            <a:fillRect/>
          </a:stretch>
        </p:blipFill>
        <p:spPr>
          <a:xfrm>
            <a:off x="1868250" y="1917852"/>
            <a:ext cx="7961550" cy="4508348"/>
          </a:xfrm>
          <a:prstGeom prst="rect">
            <a:avLst/>
          </a:prstGeom>
        </p:spPr>
      </p:pic>
    </p:spTree>
    <p:extLst>
      <p:ext uri="{BB962C8B-B14F-4D97-AF65-F5344CB8AC3E}">
        <p14:creationId xmlns:p14="http://schemas.microsoft.com/office/powerpoint/2010/main" val="2409900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Rockwell" panose="02060603020205020403" pitchFamily="18" charset="0"/>
              </a:rPr>
              <a:t>DEĞERLENDİRME</a:t>
            </a:r>
            <a:endParaRPr lang="tr-TR" dirty="0">
              <a:latin typeface="Rockwell" panose="02060603020205020403" pitchFamily="18" charset="0"/>
            </a:endParaRPr>
          </a:p>
        </p:txBody>
      </p:sp>
      <p:sp>
        <p:nvSpPr>
          <p:cNvPr id="3" name="İçerik Yer Tutucusu 2"/>
          <p:cNvSpPr>
            <a:spLocks noGrp="1"/>
          </p:cNvSpPr>
          <p:nvPr>
            <p:ph sz="quarter" idx="13"/>
          </p:nvPr>
        </p:nvSpPr>
        <p:spPr/>
        <p:txBody>
          <a:bodyPr/>
          <a:lstStyle/>
          <a:p>
            <a:r>
              <a:rPr lang="tr-TR" dirty="0" smtClean="0"/>
              <a:t>Günlük iş listenizi oluşturun.</a:t>
            </a:r>
          </a:p>
          <a:p>
            <a:r>
              <a:rPr lang="tr-TR" dirty="0" smtClean="0"/>
              <a:t>Önem ve Aciliyet değerlendirmenizi yapın.</a:t>
            </a:r>
            <a:endParaRPr lang="tr-TR" dirty="0"/>
          </a:p>
        </p:txBody>
      </p:sp>
      <p:pic>
        <p:nvPicPr>
          <p:cNvPr id="4" name="Resim 3"/>
          <p:cNvPicPr>
            <a:picLocks noChangeAspect="1"/>
          </p:cNvPicPr>
          <p:nvPr/>
        </p:nvPicPr>
        <p:blipFill>
          <a:blip r:embed="rId2"/>
          <a:stretch>
            <a:fillRect/>
          </a:stretch>
        </p:blipFill>
        <p:spPr>
          <a:xfrm>
            <a:off x="1712845" y="3501882"/>
            <a:ext cx="8340616" cy="1872703"/>
          </a:xfrm>
          <a:prstGeom prst="rect">
            <a:avLst/>
          </a:prstGeom>
        </p:spPr>
      </p:pic>
    </p:spTree>
    <p:extLst>
      <p:ext uri="{BB962C8B-B14F-4D97-AF65-F5344CB8AC3E}">
        <p14:creationId xmlns:p14="http://schemas.microsoft.com/office/powerpoint/2010/main" val="60001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883278"/>
          </a:xfrm>
          <a:prstGeom prst="rect">
            <a:avLst/>
          </a:prstGeom>
        </p:spPr>
        <p:txBody>
          <a:bodyPr wrap="none" lIns="0" tIns="0" rIns="0" bIns="0">
            <a:noAutofit/>
          </a:bodyPr>
          <a:lstStyle/>
          <a:p>
            <a:pPr indent="0"/>
            <a:r>
              <a:rPr lang="en-US" sz="4500" b="1" spc="-200" dirty="0" smtClean="0">
                <a:latin typeface="Rockwell" panose="02060603020205020403" pitchFamily="18" charset="0"/>
              </a:rPr>
              <a:t>GER</a:t>
            </a:r>
            <a:r>
              <a:rPr lang="tr-TR" sz="4500" b="1" spc="-200" dirty="0" smtClean="0">
                <a:latin typeface="Rockwell" panose="02060603020205020403" pitchFamily="18" charset="0"/>
              </a:rPr>
              <a:t>Ç</a:t>
            </a:r>
            <a:r>
              <a:rPr lang="en-US" sz="4500" b="1" spc="-200" dirty="0" smtClean="0">
                <a:latin typeface="Rockwell" panose="02060603020205020403" pitchFamily="18" charset="0"/>
              </a:rPr>
              <a:t>EK ZAMAN</a:t>
            </a:r>
            <a:endParaRPr lang="en-US" sz="4500" b="1" spc="-200" dirty="0">
              <a:latin typeface="Rockwell" panose="02060603020205020403" pitchFamily="18" charset="0"/>
            </a:endParaRPr>
          </a:p>
        </p:txBody>
      </p:sp>
      <p:sp>
        <p:nvSpPr>
          <p:cNvPr id="6" name="İçerik Yer Tutucusu 5"/>
          <p:cNvSpPr>
            <a:spLocks noGrp="1"/>
          </p:cNvSpPr>
          <p:nvPr>
            <p:ph sz="quarter" idx="13"/>
          </p:nvPr>
        </p:nvSpPr>
        <p:spPr>
          <a:xfrm>
            <a:off x="913774" y="1881898"/>
            <a:ext cx="10363826" cy="3424107"/>
          </a:xfrm>
          <a:prstGeom prst="rect">
            <a:avLst/>
          </a:prstGeom>
        </p:spPr>
        <p:txBody>
          <a:bodyPr lIns="0" tIns="0" rIns="0" bIns="0">
            <a:noAutofit/>
          </a:bodyPr>
          <a:lstStyle/>
          <a:p>
            <a:pPr marL="726948" indent="-342900" algn="just">
              <a:spcAft>
                <a:spcPts val="1260"/>
              </a:spcAft>
              <a:buFont typeface="Wingdings" panose="05000000000000000000" pitchFamily="2" charset="2"/>
              <a:buChar char="ü"/>
            </a:pPr>
            <a:r>
              <a:rPr lang="tr-TR" spc="-50" dirty="0">
                <a:solidFill>
                  <a:schemeClr val="tx1"/>
                </a:solidFill>
                <a:latin typeface="Rockwell" panose="02060603020205020403" pitchFamily="18" charset="0"/>
              </a:rPr>
              <a:t>Ö</a:t>
            </a:r>
            <a:r>
              <a:rPr lang="en-US" spc="-50" dirty="0">
                <a:solidFill>
                  <a:schemeClr val="tx1"/>
                </a:solidFill>
                <a:latin typeface="Rockwell" panose="02060603020205020403" pitchFamily="18" charset="0"/>
              </a:rPr>
              <a:t>l</a:t>
            </a:r>
            <a:r>
              <a:rPr lang="tr-TR" spc="-50" dirty="0" err="1">
                <a:solidFill>
                  <a:schemeClr val="tx1"/>
                </a:solidFill>
                <a:latin typeface="Rockwell" panose="02060603020205020403" pitchFamily="18" charset="0"/>
              </a:rPr>
              <a:t>çülüp</a:t>
            </a:r>
            <a:r>
              <a:rPr lang="en-US" spc="-50" dirty="0">
                <a:solidFill>
                  <a:schemeClr val="tx1"/>
                </a:solidFill>
                <a:latin typeface="Rockwell" panose="02060603020205020403" pitchFamily="18" charset="0"/>
              </a:rPr>
              <a:t> g</a:t>
            </a:r>
            <a:r>
              <a:rPr lang="tr-TR" spc="-50" dirty="0">
                <a:solidFill>
                  <a:schemeClr val="tx1"/>
                </a:solidFill>
                <a:latin typeface="Rockwell" panose="02060603020205020403" pitchFamily="18" charset="0"/>
              </a:rPr>
              <a:t>ö</a:t>
            </a:r>
            <a:r>
              <a:rPr lang="en-US" spc="-50" dirty="0" err="1">
                <a:solidFill>
                  <a:schemeClr val="tx1"/>
                </a:solidFill>
                <a:latin typeface="Rockwell" panose="02060603020205020403" pitchFamily="18" charset="0"/>
              </a:rPr>
              <a:t>zlenebilen</a:t>
            </a:r>
            <a:r>
              <a:rPr lang="en-US" spc="-50" dirty="0">
                <a:solidFill>
                  <a:schemeClr val="tx1"/>
                </a:solidFill>
                <a:latin typeface="Rockwell" panose="02060603020205020403" pitchFamily="18" charset="0"/>
              </a:rPr>
              <a:t> zaman t</a:t>
            </a:r>
            <a:r>
              <a:rPr lang="tr-TR" spc="-50" dirty="0" err="1">
                <a:solidFill>
                  <a:schemeClr val="tx1"/>
                </a:solidFill>
                <a:latin typeface="Rockwell" panose="02060603020205020403" pitchFamily="18" charset="0"/>
              </a:rPr>
              <a:t>ürüdür</a:t>
            </a:r>
            <a:r>
              <a:rPr lang="en-US" spc="-50" dirty="0">
                <a:solidFill>
                  <a:schemeClr val="tx1"/>
                </a:solidFill>
                <a:latin typeface="Rockwell" panose="02060603020205020403" pitchFamily="18" charset="0"/>
              </a:rPr>
              <a:t>.</a:t>
            </a:r>
            <a:endParaRPr lang="tr-TR" spc="-50" dirty="0">
              <a:solidFill>
                <a:schemeClr val="tx1"/>
              </a:solidFill>
              <a:latin typeface="Rockwell" panose="02060603020205020403" pitchFamily="18" charset="0"/>
            </a:endParaRPr>
          </a:p>
          <a:p>
            <a:pPr marL="726948" indent="-342900" algn="just">
              <a:spcAft>
                <a:spcPts val="1260"/>
              </a:spcAft>
              <a:buFont typeface="Wingdings" panose="05000000000000000000" pitchFamily="2" charset="2"/>
              <a:buChar char="ü"/>
            </a:pPr>
            <a:r>
              <a:rPr lang="en-US" spc="-50" dirty="0">
                <a:solidFill>
                  <a:schemeClr val="tx1"/>
                </a:solidFill>
                <a:latin typeface="Rockwell" panose="02060603020205020403" pitchFamily="18" charset="0"/>
              </a:rPr>
              <a:t>Bir zaman </a:t>
            </a:r>
            <a:r>
              <a:rPr lang="en-US" spc="-50" dirty="0" err="1">
                <a:solidFill>
                  <a:schemeClr val="tx1"/>
                </a:solidFill>
                <a:latin typeface="Rockwell" panose="02060603020205020403" pitchFamily="18" charset="0"/>
              </a:rPr>
              <a:t>birimi</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kanal</a:t>
            </a:r>
            <a:r>
              <a:rPr lang="tr-TR" spc="-50" dirty="0">
                <a:solidFill>
                  <a:schemeClr val="tx1"/>
                </a:solidFill>
                <a:latin typeface="Rockwell" panose="02060603020205020403" pitchFamily="18" charset="0"/>
              </a:rPr>
              <a:t>ı</a:t>
            </a:r>
            <a:r>
              <a:rPr lang="en-US" spc="-50" dirty="0" err="1">
                <a:solidFill>
                  <a:schemeClr val="tx1"/>
                </a:solidFill>
                <a:latin typeface="Rockwell" panose="02060603020205020403" pitchFamily="18" charset="0"/>
              </a:rPr>
              <a:t>yla</a:t>
            </a:r>
            <a:r>
              <a:rPr lang="en-US" spc="-50" dirty="0">
                <a:solidFill>
                  <a:schemeClr val="tx1"/>
                </a:solidFill>
                <a:latin typeface="Rockwell" panose="02060603020205020403" pitchFamily="18" charset="0"/>
              </a:rPr>
              <a:t> </a:t>
            </a:r>
            <a:r>
              <a:rPr lang="tr-TR" spc="-50" dirty="0">
                <a:solidFill>
                  <a:schemeClr val="tx1"/>
                </a:solidFill>
                <a:latin typeface="Rockwell" panose="02060603020205020403" pitchFamily="18" charset="0"/>
              </a:rPr>
              <a:t>ö</a:t>
            </a:r>
            <a:r>
              <a:rPr lang="en-US" spc="-50" dirty="0">
                <a:solidFill>
                  <a:schemeClr val="tx1"/>
                </a:solidFill>
                <a:latin typeface="Rockwell" panose="02060603020205020403" pitchFamily="18" charset="0"/>
              </a:rPr>
              <a:t>l</a:t>
            </a:r>
            <a:r>
              <a:rPr lang="tr-TR" spc="-50" dirty="0" err="1">
                <a:solidFill>
                  <a:schemeClr val="tx1"/>
                </a:solidFill>
                <a:latin typeface="Rockwell" panose="02060603020205020403" pitchFamily="18" charset="0"/>
              </a:rPr>
              <a:t>çü</a:t>
            </a:r>
            <a:r>
              <a:rPr lang="en-US" spc="-50" dirty="0" err="1">
                <a:solidFill>
                  <a:schemeClr val="tx1"/>
                </a:solidFill>
                <a:latin typeface="Rockwell" panose="02060603020205020403" pitchFamily="18" charset="0"/>
              </a:rPr>
              <a:t>lebilir</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ve</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saat</a:t>
            </a:r>
            <a:r>
              <a:rPr lang="en-US" spc="-50" dirty="0">
                <a:solidFill>
                  <a:schemeClr val="tx1"/>
                </a:solidFill>
                <a:latin typeface="Rockwell" panose="02060603020205020403" pitchFamily="18" charset="0"/>
              </a:rPr>
              <a:t> zaman</a:t>
            </a:r>
            <a:r>
              <a:rPr lang="tr-TR" spc="-50" dirty="0">
                <a:solidFill>
                  <a:schemeClr val="tx1"/>
                </a:solidFill>
                <a:latin typeface="Rockwell" panose="02060603020205020403" pitchFamily="18" charset="0"/>
              </a:rPr>
              <a:t>ı</a:t>
            </a:r>
            <a:r>
              <a:rPr lang="en-US" spc="-50" dirty="0" err="1">
                <a:solidFill>
                  <a:schemeClr val="tx1"/>
                </a:solidFill>
                <a:latin typeface="Rockwell" panose="02060603020205020403" pitchFamily="18" charset="0"/>
              </a:rPr>
              <a:t>na</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vurgu</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yapar</a:t>
            </a:r>
            <a:r>
              <a:rPr lang="en-US" spc="-50" dirty="0">
                <a:solidFill>
                  <a:schemeClr val="tx1"/>
                </a:solidFill>
                <a:latin typeface="Rockwell" panose="02060603020205020403" pitchFamily="18" charset="0"/>
              </a:rPr>
              <a:t>.</a:t>
            </a:r>
            <a:endParaRPr lang="tr-TR" spc="-50" dirty="0">
              <a:solidFill>
                <a:schemeClr val="tx1"/>
              </a:solidFill>
              <a:latin typeface="Rockwell" panose="02060603020205020403" pitchFamily="18" charset="0"/>
            </a:endParaRPr>
          </a:p>
          <a:p>
            <a:pPr marL="726948" indent="-342900" algn="just">
              <a:spcAft>
                <a:spcPts val="1260"/>
              </a:spcAft>
              <a:buFont typeface="Wingdings" panose="05000000000000000000" pitchFamily="2" charset="2"/>
              <a:buChar char="ü"/>
            </a:pPr>
            <a:r>
              <a:rPr lang="en-US" spc="-50" dirty="0" err="1">
                <a:solidFill>
                  <a:schemeClr val="tx1"/>
                </a:solidFill>
                <a:latin typeface="Rockwell" panose="02060603020205020403" pitchFamily="18" charset="0"/>
              </a:rPr>
              <a:t>Ger</a:t>
            </a:r>
            <a:r>
              <a:rPr lang="tr-TR" spc="-50" dirty="0">
                <a:solidFill>
                  <a:schemeClr val="tx1"/>
                </a:solidFill>
                <a:latin typeface="Rockwell" panose="02060603020205020403" pitchFamily="18" charset="0"/>
              </a:rPr>
              <a:t>ç</a:t>
            </a:r>
            <a:r>
              <a:rPr lang="en-US" spc="-50" dirty="0" err="1">
                <a:solidFill>
                  <a:schemeClr val="tx1"/>
                </a:solidFill>
                <a:latin typeface="Rockwell" panose="02060603020205020403" pitchFamily="18" charset="0"/>
              </a:rPr>
              <a:t>ek</a:t>
            </a:r>
            <a:r>
              <a:rPr lang="en-US" spc="-50" dirty="0">
                <a:solidFill>
                  <a:schemeClr val="tx1"/>
                </a:solidFill>
                <a:latin typeface="Rockwell" panose="02060603020205020403" pitchFamily="18" charset="0"/>
              </a:rPr>
              <a:t> zaman ay </a:t>
            </a:r>
            <a:r>
              <a:rPr lang="en-US" spc="-50" dirty="0" err="1">
                <a:solidFill>
                  <a:schemeClr val="tx1"/>
                </a:solidFill>
                <a:latin typeface="Rockwell" panose="02060603020205020403" pitchFamily="18" charset="0"/>
              </a:rPr>
              <a:t>ve</a:t>
            </a:r>
            <a:r>
              <a:rPr lang="en-US" spc="-50" dirty="0">
                <a:solidFill>
                  <a:schemeClr val="tx1"/>
                </a:solidFill>
                <a:latin typeface="Rockwell" panose="02060603020205020403" pitchFamily="18" charset="0"/>
              </a:rPr>
              <a:t> g</a:t>
            </a:r>
            <a:r>
              <a:rPr lang="tr-TR" spc="-50" dirty="0">
                <a:solidFill>
                  <a:schemeClr val="tx1"/>
                </a:solidFill>
                <a:latin typeface="Rockwell" panose="02060603020205020403" pitchFamily="18" charset="0"/>
              </a:rPr>
              <a:t>ü</a:t>
            </a:r>
            <a:r>
              <a:rPr lang="en-US" spc="-50" dirty="0">
                <a:solidFill>
                  <a:schemeClr val="tx1"/>
                </a:solidFill>
                <a:latin typeface="Rockwell" panose="02060603020205020403" pitchFamily="18" charset="0"/>
              </a:rPr>
              <a:t>ne</a:t>
            </a:r>
            <a:r>
              <a:rPr lang="tr-TR" spc="-50" dirty="0">
                <a:solidFill>
                  <a:schemeClr val="tx1"/>
                </a:solidFill>
                <a:latin typeface="Rockwell" panose="02060603020205020403" pitchFamily="18" charset="0"/>
              </a:rPr>
              <a:t>ş</a:t>
            </a:r>
            <a:r>
              <a:rPr lang="en-US" spc="-50" dirty="0">
                <a:solidFill>
                  <a:schemeClr val="tx1"/>
                </a:solidFill>
                <a:latin typeface="Rockwell" panose="02060603020205020403" pitchFamily="18" charset="0"/>
              </a:rPr>
              <a:t>in </a:t>
            </a:r>
            <a:r>
              <a:rPr lang="en-US" spc="-50" dirty="0" err="1">
                <a:solidFill>
                  <a:schemeClr val="tx1"/>
                </a:solidFill>
                <a:latin typeface="Rockwell" panose="02060603020205020403" pitchFamily="18" charset="0"/>
              </a:rPr>
              <a:t>hareketleri</a:t>
            </a:r>
            <a:r>
              <a:rPr lang="en-US" spc="-50" dirty="0">
                <a:solidFill>
                  <a:schemeClr val="tx1"/>
                </a:solidFill>
                <a:latin typeface="Rockwell" panose="02060603020205020403" pitchFamily="18" charset="0"/>
              </a:rPr>
              <a:t> gibi </a:t>
            </a:r>
            <a:r>
              <a:rPr lang="en-US" spc="-50" dirty="0" err="1">
                <a:solidFill>
                  <a:schemeClr val="tx1"/>
                </a:solidFill>
                <a:latin typeface="Rockwell" panose="02060603020205020403" pitchFamily="18" charset="0"/>
              </a:rPr>
              <a:t>fiziksel</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olaylardan</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yola</a:t>
            </a:r>
            <a:r>
              <a:rPr lang="en-US" spc="-50" dirty="0">
                <a:solidFill>
                  <a:schemeClr val="tx1"/>
                </a:solidFill>
                <a:latin typeface="Rockwell" panose="02060603020205020403" pitchFamily="18" charset="0"/>
              </a:rPr>
              <a:t> </a:t>
            </a:r>
            <a:r>
              <a:rPr lang="tr-TR" spc="-50" dirty="0" err="1">
                <a:solidFill>
                  <a:schemeClr val="tx1"/>
                </a:solidFill>
                <a:latin typeface="Rockwell" panose="02060603020205020403" pitchFamily="18" charset="0"/>
              </a:rPr>
              <a:t>çı</a:t>
            </a:r>
            <a:r>
              <a:rPr lang="en-US" spc="-50" dirty="0" err="1">
                <a:solidFill>
                  <a:schemeClr val="tx1"/>
                </a:solidFill>
                <a:latin typeface="Rockwell" panose="02060603020205020403" pitchFamily="18" charset="0"/>
              </a:rPr>
              <a:t>karak</a:t>
            </a:r>
            <a:r>
              <a:rPr lang="en-US" spc="-50" dirty="0">
                <a:solidFill>
                  <a:schemeClr val="tx1"/>
                </a:solidFill>
                <a:latin typeface="Rockwell" panose="02060603020205020403" pitchFamily="18" charset="0"/>
              </a:rPr>
              <a:t> say</a:t>
            </a:r>
            <a:r>
              <a:rPr lang="tr-TR" spc="-50" dirty="0">
                <a:solidFill>
                  <a:schemeClr val="tx1"/>
                </a:solidFill>
                <a:latin typeface="Rockwell" panose="02060603020205020403" pitchFamily="18" charset="0"/>
              </a:rPr>
              <a:t>ı</a:t>
            </a:r>
            <a:r>
              <a:rPr lang="en-US" spc="-50" dirty="0" err="1">
                <a:solidFill>
                  <a:schemeClr val="tx1"/>
                </a:solidFill>
                <a:latin typeface="Rockwell" panose="02060603020205020403" pitchFamily="18" charset="0"/>
              </a:rPr>
              <a:t>salla</a:t>
            </a:r>
            <a:r>
              <a:rPr lang="tr-TR" spc="-50" dirty="0">
                <a:solidFill>
                  <a:schemeClr val="tx1"/>
                </a:solidFill>
                <a:latin typeface="Rockwell" panose="02060603020205020403" pitchFamily="18" charset="0"/>
              </a:rPr>
              <a:t>ş</a:t>
            </a:r>
            <a:r>
              <a:rPr lang="en-US" spc="-50" dirty="0">
                <a:solidFill>
                  <a:schemeClr val="tx1"/>
                </a:solidFill>
                <a:latin typeface="Rockwell" panose="02060603020205020403" pitchFamily="18" charset="0"/>
              </a:rPr>
              <a:t>m</a:t>
            </a:r>
            <a:r>
              <a:rPr lang="tr-TR" spc="-50" dirty="0" err="1">
                <a:solidFill>
                  <a:schemeClr val="tx1"/>
                </a:solidFill>
                <a:latin typeface="Rockwell" panose="02060603020205020403" pitchFamily="18" charset="0"/>
              </a:rPr>
              <a:t>ış</a:t>
            </a:r>
            <a:r>
              <a:rPr lang="en-US" spc="-50" dirty="0">
                <a:solidFill>
                  <a:schemeClr val="tx1"/>
                </a:solidFill>
                <a:latin typeface="Rockwell" panose="02060603020205020403" pitchFamily="18" charset="0"/>
              </a:rPr>
              <a:t>t</a:t>
            </a:r>
            <a:r>
              <a:rPr lang="tr-TR" spc="-50" dirty="0">
                <a:solidFill>
                  <a:schemeClr val="tx1"/>
                </a:solidFill>
                <a:latin typeface="Rockwell" panose="02060603020205020403" pitchFamily="18" charset="0"/>
              </a:rPr>
              <a:t>ı</a:t>
            </a:r>
            <a:r>
              <a:rPr lang="en-US" spc="-50" dirty="0">
                <a:solidFill>
                  <a:schemeClr val="tx1"/>
                </a:solidFill>
                <a:latin typeface="Rockwell" panose="02060603020205020403" pitchFamily="18" charset="0"/>
              </a:rPr>
              <a:t>r</a:t>
            </a:r>
            <a:r>
              <a:rPr lang="tr-TR" spc="-50" dirty="0">
                <a:solidFill>
                  <a:schemeClr val="tx1"/>
                </a:solidFill>
                <a:latin typeface="Rockwell" panose="02060603020205020403" pitchFamily="18" charset="0"/>
              </a:rPr>
              <a:t>.</a:t>
            </a:r>
          </a:p>
          <a:p>
            <a:pPr marL="726948" indent="-342900" algn="just">
              <a:spcAft>
                <a:spcPts val="1260"/>
              </a:spcAft>
              <a:buFont typeface="Wingdings" panose="05000000000000000000" pitchFamily="2" charset="2"/>
              <a:buChar char="ü"/>
            </a:pPr>
            <a:r>
              <a:rPr lang="en-US" spc="-50" dirty="0">
                <a:solidFill>
                  <a:schemeClr val="tx1"/>
                </a:solidFill>
                <a:latin typeface="Rockwell" panose="02060603020205020403" pitchFamily="18" charset="0"/>
              </a:rPr>
              <a:t>Bir </a:t>
            </a:r>
            <a:r>
              <a:rPr lang="en-US" spc="-50" dirty="0" err="1">
                <a:solidFill>
                  <a:schemeClr val="tx1"/>
                </a:solidFill>
                <a:latin typeface="Rockwell" panose="02060603020205020403" pitchFamily="18" charset="0"/>
              </a:rPr>
              <a:t>saatlik</a:t>
            </a:r>
            <a:r>
              <a:rPr lang="en-US" spc="-50" dirty="0">
                <a:solidFill>
                  <a:schemeClr val="tx1"/>
                </a:solidFill>
                <a:latin typeface="Rockwell" panose="02060603020205020403" pitchFamily="18" charset="0"/>
              </a:rPr>
              <a:t> s</a:t>
            </a:r>
            <a:r>
              <a:rPr lang="tr-TR" spc="-50" dirty="0">
                <a:solidFill>
                  <a:schemeClr val="tx1"/>
                </a:solidFill>
                <a:latin typeface="Rockwell" panose="02060603020205020403" pitchFamily="18" charset="0"/>
              </a:rPr>
              <a:t>ü</a:t>
            </a:r>
            <a:r>
              <a:rPr lang="en-US" spc="-50" dirty="0">
                <a:solidFill>
                  <a:schemeClr val="tx1"/>
                </a:solidFill>
                <a:latin typeface="Rockwell" panose="02060603020205020403" pitchFamily="18" charset="0"/>
              </a:rPr>
              <a:t>re </a:t>
            </a:r>
            <a:r>
              <a:rPr lang="en-US" spc="-50" dirty="0" err="1">
                <a:solidFill>
                  <a:schemeClr val="tx1"/>
                </a:solidFill>
                <a:latin typeface="Rockwell" panose="02060603020205020403" pitchFamily="18" charset="0"/>
              </a:rPr>
              <a:t>ki</a:t>
            </a:r>
            <a:r>
              <a:rPr lang="tr-TR" spc="-50" dirty="0">
                <a:solidFill>
                  <a:schemeClr val="tx1"/>
                </a:solidFill>
                <a:latin typeface="Rockwell" panose="02060603020205020403" pitchFamily="18" charset="0"/>
              </a:rPr>
              <a:t>ş</a:t>
            </a:r>
            <a:r>
              <a:rPr lang="en-US" spc="-50" dirty="0" err="1">
                <a:solidFill>
                  <a:schemeClr val="tx1"/>
                </a:solidFill>
                <a:latin typeface="Rockwell" panose="02060603020205020403" pitchFamily="18" charset="0"/>
              </a:rPr>
              <a:t>ilere</a:t>
            </a:r>
            <a:r>
              <a:rPr lang="en-US" spc="-50" dirty="0">
                <a:solidFill>
                  <a:schemeClr val="tx1"/>
                </a:solidFill>
                <a:latin typeface="Rockwell" panose="02060603020205020403" pitchFamily="18" charset="0"/>
              </a:rPr>
              <a:t> g</a:t>
            </a:r>
            <a:r>
              <a:rPr lang="tr-TR" spc="-50" dirty="0">
                <a:solidFill>
                  <a:schemeClr val="tx1"/>
                </a:solidFill>
                <a:latin typeface="Rockwell" panose="02060603020205020403" pitchFamily="18" charset="0"/>
              </a:rPr>
              <a:t>ö</a:t>
            </a:r>
            <a:r>
              <a:rPr lang="en-US" spc="-50" dirty="0">
                <a:solidFill>
                  <a:schemeClr val="tx1"/>
                </a:solidFill>
                <a:latin typeface="Rockwell" panose="02060603020205020403" pitchFamily="18" charset="0"/>
              </a:rPr>
              <a:t>re </a:t>
            </a:r>
            <a:r>
              <a:rPr lang="en-US" spc="-50" dirty="0" err="1">
                <a:solidFill>
                  <a:schemeClr val="tx1"/>
                </a:solidFill>
                <a:latin typeface="Rockwell" panose="02060603020205020403" pitchFamily="18" charset="0"/>
              </a:rPr>
              <a:t>farkl</a:t>
            </a:r>
            <a:r>
              <a:rPr lang="tr-TR" spc="-50" dirty="0">
                <a:solidFill>
                  <a:schemeClr val="tx1"/>
                </a:solidFill>
                <a:latin typeface="Rockwell" panose="02060603020205020403" pitchFamily="18" charset="0"/>
              </a:rPr>
              <a:t>ı</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alg</a:t>
            </a:r>
            <a:r>
              <a:rPr lang="tr-TR" spc="-50" dirty="0">
                <a:solidFill>
                  <a:schemeClr val="tx1"/>
                </a:solidFill>
                <a:latin typeface="Rockwell" panose="02060603020205020403" pitchFamily="18" charset="0"/>
              </a:rPr>
              <a:t>ı</a:t>
            </a:r>
            <a:r>
              <a:rPr lang="en-US" spc="-50" dirty="0" err="1">
                <a:solidFill>
                  <a:schemeClr val="tx1"/>
                </a:solidFill>
                <a:latin typeface="Rockwell" panose="02060603020205020403" pitchFamily="18" charset="0"/>
              </a:rPr>
              <a:t>lansa</a:t>
            </a:r>
            <a:r>
              <a:rPr lang="en-US" spc="-50" dirty="0">
                <a:solidFill>
                  <a:schemeClr val="tx1"/>
                </a:solidFill>
                <a:latin typeface="Rockwell" panose="02060603020205020403" pitchFamily="18" charset="0"/>
              </a:rPr>
              <a:t> da s</a:t>
            </a:r>
            <a:r>
              <a:rPr lang="tr-TR" spc="-50" dirty="0">
                <a:solidFill>
                  <a:schemeClr val="tx1"/>
                </a:solidFill>
                <a:latin typeface="Rockwell" panose="02060603020205020403" pitchFamily="18" charset="0"/>
              </a:rPr>
              <a:t>ü</a:t>
            </a:r>
            <a:r>
              <a:rPr lang="en-US" spc="-50" dirty="0">
                <a:solidFill>
                  <a:schemeClr val="tx1"/>
                </a:solidFill>
                <a:latin typeface="Rockwell" panose="02060603020205020403" pitchFamily="18" charset="0"/>
              </a:rPr>
              <a:t>re de</a:t>
            </a:r>
            <a:r>
              <a:rPr lang="tr-TR" spc="-50" dirty="0" err="1">
                <a:solidFill>
                  <a:schemeClr val="tx1"/>
                </a:solidFill>
                <a:latin typeface="Rockwell" panose="02060603020205020403" pitchFamily="18" charset="0"/>
              </a:rPr>
              <a:t>ğiş</a:t>
            </a:r>
            <a:r>
              <a:rPr lang="en-US" spc="-50" dirty="0" err="1">
                <a:solidFill>
                  <a:schemeClr val="tx1"/>
                </a:solidFill>
                <a:latin typeface="Rockwell" panose="02060603020205020403" pitchFamily="18" charset="0"/>
              </a:rPr>
              <a:t>mez</a:t>
            </a:r>
            <a:r>
              <a:rPr lang="en-US" spc="-50" dirty="0">
                <a:solidFill>
                  <a:schemeClr val="tx1"/>
                </a:solidFill>
                <a:latin typeface="Rockwell" panose="02060603020205020403" pitchFamily="18" charset="0"/>
              </a:rPr>
              <a:t>.</a:t>
            </a:r>
            <a:endParaRPr lang="tr-TR" spc="-50" dirty="0">
              <a:solidFill>
                <a:schemeClr val="tx1"/>
              </a:solidFill>
              <a:latin typeface="Rockwell" panose="02060603020205020403" pitchFamily="18" charset="0"/>
            </a:endParaRPr>
          </a:p>
          <a:p>
            <a:pPr marL="726948" indent="-342900" algn="just">
              <a:spcAft>
                <a:spcPts val="1260"/>
              </a:spcAft>
              <a:buFont typeface="Wingdings" panose="05000000000000000000" pitchFamily="2" charset="2"/>
              <a:buChar char="ü"/>
            </a:pPr>
            <a:r>
              <a:rPr lang="en-US" spc="-50" dirty="0">
                <a:solidFill>
                  <a:schemeClr val="tx1"/>
                </a:solidFill>
                <a:latin typeface="Rockwell" panose="02060603020205020403" pitchFamily="18" charset="0"/>
              </a:rPr>
              <a:t>Bu </a:t>
            </a:r>
            <a:r>
              <a:rPr lang="en-US" spc="-50" dirty="0" err="1">
                <a:solidFill>
                  <a:schemeClr val="tx1"/>
                </a:solidFill>
                <a:latin typeface="Rockwell" panose="02060603020205020403" pitchFamily="18" charset="0"/>
              </a:rPr>
              <a:t>nedenle</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saat</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zamam</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ortak</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ger</a:t>
            </a:r>
            <a:r>
              <a:rPr lang="tr-TR" spc="-50" dirty="0">
                <a:solidFill>
                  <a:schemeClr val="tx1"/>
                </a:solidFill>
                <a:latin typeface="Rockwell" panose="02060603020205020403" pitchFamily="18" charset="0"/>
              </a:rPr>
              <a:t>ç</a:t>
            </a:r>
            <a:r>
              <a:rPr lang="en-US" spc="-50" dirty="0" err="1">
                <a:solidFill>
                  <a:schemeClr val="tx1"/>
                </a:solidFill>
                <a:latin typeface="Rockwell" panose="02060603020205020403" pitchFamily="18" charset="0"/>
              </a:rPr>
              <a:t>ekl</a:t>
            </a:r>
            <a:r>
              <a:rPr lang="tr-TR" spc="-50" dirty="0">
                <a:solidFill>
                  <a:schemeClr val="tx1"/>
                </a:solidFill>
                <a:latin typeface="Rockwell" panose="02060603020205020403" pitchFamily="18" charset="0"/>
              </a:rPr>
              <a:t>iği</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yans</a:t>
            </a:r>
            <a:r>
              <a:rPr lang="tr-TR" spc="-50" dirty="0" err="1">
                <a:solidFill>
                  <a:schemeClr val="tx1"/>
                </a:solidFill>
                <a:latin typeface="Rockwell" panose="02060603020205020403" pitchFamily="18" charset="0"/>
              </a:rPr>
              <a:t>ıtı</a:t>
            </a:r>
            <a:r>
              <a:rPr lang="en-US" spc="-50" dirty="0">
                <a:solidFill>
                  <a:schemeClr val="tx1"/>
                </a:solidFill>
                <a:latin typeface="Rockwell" panose="02060603020205020403" pitchFamily="18" charset="0"/>
              </a:rPr>
              <a:t>r.</a:t>
            </a:r>
          </a:p>
        </p:txBody>
      </p:sp>
      <p:pic>
        <p:nvPicPr>
          <p:cNvPr id="7" name="Resim 6"/>
          <p:cNvPicPr>
            <a:picLocks noChangeAspect="1"/>
          </p:cNvPicPr>
          <p:nvPr/>
        </p:nvPicPr>
        <p:blipFill>
          <a:blip r:embed="rId2"/>
          <a:stretch>
            <a:fillRect/>
          </a:stretch>
        </p:blipFill>
        <p:spPr>
          <a:xfrm>
            <a:off x="9076944" y="4205677"/>
            <a:ext cx="2200656" cy="2200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09787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777240"/>
          </a:xfrm>
        </p:spPr>
        <p:txBody>
          <a:bodyPr/>
          <a:lstStyle/>
          <a:p>
            <a:r>
              <a:rPr lang="tr-TR" dirty="0" smtClean="0">
                <a:latin typeface="Rockwell" panose="02060603020205020403" pitchFamily="18" charset="0"/>
              </a:rPr>
              <a:t>ZAMANI VERİMLİ KULLANIN</a:t>
            </a:r>
            <a:endParaRPr lang="tr-TR" dirty="0">
              <a:latin typeface="Rockwell" panose="02060603020205020403" pitchFamily="18" charset="0"/>
            </a:endParaRPr>
          </a:p>
        </p:txBody>
      </p:sp>
      <p:sp>
        <p:nvSpPr>
          <p:cNvPr id="4" name="Dikdörtgen 3"/>
          <p:cNvSpPr/>
          <p:nvPr/>
        </p:nvSpPr>
        <p:spPr>
          <a:xfrm>
            <a:off x="1069848" y="2093976"/>
            <a:ext cx="9537192" cy="2682240"/>
          </a:xfrm>
          <a:prstGeom prst="rect">
            <a:avLst/>
          </a:prstGeom>
        </p:spPr>
        <p:txBody>
          <a:bodyPr lIns="0" tIns="0" rIns="0" bIns="0">
            <a:noAutofit/>
          </a:bodyPr>
          <a:lstStyle/>
          <a:p>
            <a:pPr marL="285750" indent="-285750">
              <a:spcBef>
                <a:spcPts val="600"/>
              </a:spcBef>
              <a:spcAft>
                <a:spcPts val="630"/>
              </a:spcAft>
              <a:buFont typeface="Arial" panose="020B0604020202020204" pitchFamily="34" charset="0"/>
              <a:buChar char="•"/>
            </a:pPr>
            <a:r>
              <a:rPr lang="tr-TR" sz="1700" dirty="0" smtClean="0">
                <a:latin typeface="Rockwell" panose="02060603020205020403" pitchFamily="18" charset="0"/>
              </a:rPr>
              <a:t>Yanımızdan not defteri, kalemi eksik etmeyelim </a:t>
            </a:r>
          </a:p>
          <a:p>
            <a:pPr marL="285750" indent="-285750">
              <a:spcBef>
                <a:spcPts val="600"/>
              </a:spcBef>
              <a:spcAft>
                <a:spcPts val="630"/>
              </a:spcAft>
              <a:buFont typeface="Arial" panose="020B0604020202020204" pitchFamily="34" charset="0"/>
              <a:buChar char="•"/>
            </a:pPr>
            <a:r>
              <a:rPr lang="tr-TR" sz="1700" dirty="0" smtClean="0">
                <a:latin typeface="Rockwell" panose="02060603020205020403" pitchFamily="18" charset="0"/>
              </a:rPr>
              <a:t>Aklimiz gelen düşünce, konu, vb. hususları derhal not edelim.</a:t>
            </a:r>
          </a:p>
          <a:p>
            <a:pPr marL="285750" indent="-285750">
              <a:lnSpc>
                <a:spcPts val="3096"/>
              </a:lnSpc>
              <a:buFont typeface="Arial" panose="020B0604020202020204" pitchFamily="34" charset="0"/>
              <a:buChar char="•"/>
            </a:pPr>
            <a:r>
              <a:rPr lang="tr-TR" sz="1700" dirty="0" smtClean="0">
                <a:latin typeface="Rockwell" panose="02060603020205020403" pitchFamily="18" charset="0"/>
              </a:rPr>
              <a:t>Masamızı mümkün olduğu ölçüde düzenli ve sistematik tutalım.</a:t>
            </a:r>
          </a:p>
          <a:p>
            <a:pPr marL="285750" indent="-285750">
              <a:lnSpc>
                <a:spcPts val="3096"/>
              </a:lnSpc>
              <a:buFont typeface="Arial" panose="020B0604020202020204" pitchFamily="34" charset="0"/>
              <a:buChar char="•"/>
            </a:pPr>
            <a:r>
              <a:rPr lang="tr-TR" sz="1700" dirty="0" smtClean="0">
                <a:latin typeface="Rockwell" panose="02060603020205020403" pitchFamily="18" charset="0"/>
              </a:rPr>
              <a:t>Günlük planın yani sıra haftalık plan da yapalım. Böylece, hafta başlarında isteksizlikten kurtulmuş oluruz.</a:t>
            </a:r>
            <a:endParaRPr lang="tr-TR" sz="1700" dirty="0">
              <a:latin typeface="Rockwell" panose="02060603020205020403" pitchFamily="18" charset="0"/>
            </a:endParaRPr>
          </a:p>
        </p:txBody>
      </p:sp>
      <p:sp>
        <p:nvSpPr>
          <p:cNvPr id="5" name="Dikdörtgen 4"/>
          <p:cNvSpPr/>
          <p:nvPr/>
        </p:nvSpPr>
        <p:spPr>
          <a:xfrm>
            <a:off x="1039368" y="4115235"/>
            <a:ext cx="9567672" cy="1072896"/>
          </a:xfrm>
          <a:prstGeom prst="rect">
            <a:avLst/>
          </a:prstGeom>
        </p:spPr>
        <p:txBody>
          <a:bodyPr lIns="0" tIns="0" rIns="0" bIns="0">
            <a:noAutofit/>
          </a:bodyPr>
          <a:lstStyle/>
          <a:p>
            <a:pPr marL="285750" indent="-285750">
              <a:lnSpc>
                <a:spcPts val="1776"/>
              </a:lnSpc>
              <a:spcBef>
                <a:spcPts val="630"/>
              </a:spcBef>
              <a:spcAft>
                <a:spcPts val="630"/>
              </a:spcAft>
              <a:buFont typeface="Arial" panose="020B0604020202020204" pitchFamily="34" charset="0"/>
              <a:buChar char="•"/>
            </a:pPr>
            <a:r>
              <a:rPr lang="tr-TR" sz="1700" dirty="0" smtClean="0">
                <a:latin typeface="Rockwell" panose="02060603020205020403" pitchFamily="18" charset="0"/>
              </a:rPr>
              <a:t>İşlerimize mutlaka bir “zaman sınırı” koyalım. </a:t>
            </a:r>
          </a:p>
        </p:txBody>
      </p:sp>
    </p:spTree>
    <p:extLst>
      <p:ext uri="{BB962C8B-B14F-4D97-AF65-F5344CB8AC3E}">
        <p14:creationId xmlns:p14="http://schemas.microsoft.com/office/powerpoint/2010/main" val="2174668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76400" y="1788454"/>
            <a:ext cx="8599957" cy="2770846"/>
          </a:xfrm>
        </p:spPr>
        <p:txBody>
          <a:bodyPr>
            <a:normAutofit fontScale="90000"/>
          </a:bodyPr>
          <a:lstStyle/>
          <a:p>
            <a:pPr algn="ctr"/>
            <a:r>
              <a:rPr lang="tr-TR" b="1" dirty="0" smtClean="0">
                <a:latin typeface="Rockwell" panose="02060603020205020403" pitchFamily="18" charset="0"/>
              </a:rPr>
              <a:t>Kendini yönetmeyi öğrenmek</a:t>
            </a:r>
            <a:endParaRPr lang="tr-TR" b="1" dirty="0">
              <a:latin typeface="Rockwell" panose="02060603020205020403" pitchFamily="18" charset="0"/>
            </a:endParaRPr>
          </a:p>
        </p:txBody>
      </p:sp>
    </p:spTree>
    <p:extLst>
      <p:ext uri="{BB962C8B-B14F-4D97-AF65-F5344CB8AC3E}">
        <p14:creationId xmlns:p14="http://schemas.microsoft.com/office/powerpoint/2010/main" val="1404973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3"/>
          </p:nvPr>
        </p:nvSpPr>
        <p:spPr>
          <a:prstGeom prst="rect">
            <a:avLst/>
          </a:prstGeom>
        </p:spPr>
        <p:txBody>
          <a:bodyPr lIns="0" tIns="0" rIns="0" bIns="0">
            <a:noAutofit/>
          </a:bodyPr>
          <a:lstStyle/>
          <a:p>
            <a:pPr indent="0" algn="just">
              <a:spcAft>
                <a:spcPts val="1260"/>
              </a:spcAft>
            </a:pPr>
            <a:r>
              <a:rPr lang="tr-TR" sz="1900" dirty="0" smtClean="0">
                <a:solidFill>
                  <a:srgbClr val="689D9B"/>
                </a:solidFill>
                <a:latin typeface="Arial"/>
              </a:rPr>
              <a:t>■    </a:t>
            </a:r>
            <a:r>
              <a:rPr lang="tr-TR" sz="1900" dirty="0" smtClean="0">
                <a:latin typeface="Arial"/>
              </a:rPr>
              <a:t>Günün herhangi bir anında kendinize şu soruyu sorun</a:t>
            </a:r>
          </a:p>
          <a:p>
            <a:pPr marL="3076956" indent="0">
              <a:spcAft>
                <a:spcPts val="1260"/>
              </a:spcAft>
            </a:pPr>
            <a:r>
              <a:rPr lang="tr-TR" sz="1900" dirty="0" smtClean="0">
                <a:solidFill>
                  <a:srgbClr val="689D9B"/>
                </a:solidFill>
                <a:latin typeface="Arial"/>
              </a:rPr>
              <a:t>■ </a:t>
            </a:r>
            <a:r>
              <a:rPr lang="tr-TR" sz="1900" dirty="0" smtClean="0">
                <a:latin typeface="Arial"/>
              </a:rPr>
              <a:t>«</a:t>
            </a:r>
            <a:r>
              <a:rPr lang="tr-TR" sz="1900" dirty="0" smtClean="0">
                <a:solidFill>
                  <a:srgbClr val="FF0000"/>
                </a:solidFill>
                <a:latin typeface="Arial"/>
              </a:rPr>
              <a:t>ŞU ANDA NE YAPIYORUM</a:t>
            </a:r>
            <a:r>
              <a:rPr lang="tr-TR" sz="1900" dirty="0" smtClean="0">
                <a:latin typeface="Arial"/>
              </a:rPr>
              <a:t>?»</a:t>
            </a:r>
          </a:p>
          <a:p>
            <a:pPr marL="194056" indent="-203200">
              <a:lnSpc>
                <a:spcPts val="2160"/>
              </a:lnSpc>
              <a:spcAft>
                <a:spcPts val="840"/>
              </a:spcAft>
            </a:pPr>
            <a:r>
              <a:rPr lang="tr-TR" sz="1900" dirty="0" smtClean="0">
                <a:solidFill>
                  <a:srgbClr val="689D9B"/>
                </a:solidFill>
                <a:latin typeface="Arial"/>
              </a:rPr>
              <a:t>■    </a:t>
            </a:r>
            <a:r>
              <a:rPr lang="tr-TR" sz="1900" dirty="0" smtClean="0">
                <a:latin typeface="Arial"/>
              </a:rPr>
              <a:t>Bu soruya verdiğiniz yanıt çerçevesinde zamanı boşa harcayıp harcamadığınızı değerlendirin</a:t>
            </a:r>
          </a:p>
          <a:p>
            <a:pPr indent="0" algn="just">
              <a:spcAft>
                <a:spcPts val="840"/>
              </a:spcAft>
            </a:pPr>
            <a:r>
              <a:rPr lang="tr-TR" sz="1900" dirty="0" smtClean="0">
                <a:solidFill>
                  <a:srgbClr val="689D9B"/>
                </a:solidFill>
                <a:latin typeface="Arial"/>
              </a:rPr>
              <a:t>■    </a:t>
            </a:r>
            <a:r>
              <a:rPr lang="tr-TR" sz="1900" dirty="0" smtClean="0">
                <a:latin typeface="Arial"/>
              </a:rPr>
              <a:t>Sonrada </a:t>
            </a:r>
            <a:r>
              <a:rPr lang="tr-TR" sz="1900" dirty="0">
                <a:latin typeface="Arial"/>
              </a:rPr>
              <a:t>b</a:t>
            </a:r>
            <a:r>
              <a:rPr lang="tr-TR" sz="1900" dirty="0" smtClean="0">
                <a:latin typeface="Arial"/>
              </a:rPr>
              <a:t>u soruyu sorun</a:t>
            </a:r>
          </a:p>
          <a:p>
            <a:pPr marL="1743456" indent="0"/>
            <a:r>
              <a:rPr lang="tr-TR" sz="1900" dirty="0" smtClean="0">
                <a:solidFill>
                  <a:srgbClr val="689D9B"/>
                </a:solidFill>
                <a:latin typeface="Arial"/>
              </a:rPr>
              <a:t>■ </a:t>
            </a:r>
            <a:r>
              <a:rPr lang="tr-TR" sz="1900" dirty="0" smtClean="0">
                <a:latin typeface="Arial"/>
              </a:rPr>
              <a:t>«</a:t>
            </a:r>
            <a:r>
              <a:rPr lang="tr-TR" sz="1900" dirty="0" smtClean="0">
                <a:solidFill>
                  <a:srgbClr val="FF0000"/>
                </a:solidFill>
                <a:latin typeface="Arial"/>
              </a:rPr>
              <a:t>ZAMANIMI EN iYi NASIL </a:t>
            </a:r>
            <a:r>
              <a:rPr lang="tr-TR" sz="1900" dirty="0" err="1" smtClean="0">
                <a:solidFill>
                  <a:srgbClr val="FF0000"/>
                </a:solidFill>
                <a:latin typeface="Arial"/>
              </a:rPr>
              <a:t>DEĞERLENDiREBiLiRiM</a:t>
            </a:r>
            <a:r>
              <a:rPr lang="tr-TR" sz="1900" dirty="0" smtClean="0">
                <a:latin typeface="Arial"/>
              </a:rPr>
              <a:t>»</a:t>
            </a:r>
            <a:endParaRPr lang="tr-TR" sz="1900" dirty="0">
              <a:latin typeface="Arial"/>
            </a:endParaRPr>
          </a:p>
        </p:txBody>
      </p:sp>
    </p:spTree>
    <p:extLst>
      <p:ext uri="{BB962C8B-B14F-4D97-AF65-F5344CB8AC3E}">
        <p14:creationId xmlns:p14="http://schemas.microsoft.com/office/powerpoint/2010/main" val="257884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1054100"/>
          </a:xfrm>
        </p:spPr>
        <p:txBody>
          <a:bodyPr/>
          <a:lstStyle/>
          <a:p>
            <a:r>
              <a:rPr lang="en-US" b="1" spc="-100" dirty="0" smtClean="0">
                <a:latin typeface="Arial"/>
              </a:rPr>
              <a:t>Zaman </a:t>
            </a:r>
            <a:r>
              <a:rPr lang="en-US" b="1" spc="-100" dirty="0" err="1" smtClean="0">
                <a:latin typeface="Arial"/>
              </a:rPr>
              <a:t>Ak</a:t>
            </a:r>
            <a:r>
              <a:rPr lang="tr-TR" b="1" spc="-100" dirty="0" smtClean="0">
                <a:latin typeface="Arial"/>
              </a:rPr>
              <a:t>ış</a:t>
            </a:r>
            <a:r>
              <a:rPr lang="tr-TR" b="1" spc="-100" dirty="0">
                <a:latin typeface="Arial"/>
              </a:rPr>
              <a:t>ı</a:t>
            </a:r>
            <a:r>
              <a:rPr lang="en-US" b="1" spc="-100" dirty="0" smtClean="0">
                <a:latin typeface="Arial"/>
              </a:rPr>
              <a:t>n</a:t>
            </a:r>
            <a:r>
              <a:rPr lang="tr-TR" b="1" spc="-100" dirty="0" err="1" smtClean="0">
                <a:latin typeface="Arial"/>
              </a:rPr>
              <a:t>ı</a:t>
            </a:r>
            <a:r>
              <a:rPr lang="tr-TR" b="1" spc="-100" dirty="0" err="1">
                <a:latin typeface="Arial"/>
              </a:rPr>
              <a:t>n</a:t>
            </a:r>
            <a:r>
              <a:rPr lang="en-US" b="1" spc="-100" dirty="0" smtClean="0">
                <a:latin typeface="Arial"/>
              </a:rPr>
              <a:t> </a:t>
            </a:r>
            <a:r>
              <a:rPr lang="en-US" b="1" spc="-100" dirty="0" err="1" smtClean="0">
                <a:latin typeface="Arial"/>
              </a:rPr>
              <a:t>Fark</a:t>
            </a:r>
            <a:r>
              <a:rPr lang="tr-TR" b="1" spc="-100" dirty="0" smtClean="0">
                <a:latin typeface="Arial"/>
              </a:rPr>
              <a:t>ı</a:t>
            </a:r>
            <a:r>
              <a:rPr lang="en-US" b="1" spc="-100" dirty="0" err="1" smtClean="0">
                <a:latin typeface="Arial"/>
              </a:rPr>
              <a:t>nda</a:t>
            </a:r>
            <a:r>
              <a:rPr lang="tr-TR" b="1" spc="-100" dirty="0">
                <a:latin typeface="Arial"/>
              </a:rPr>
              <a:t> </a:t>
            </a:r>
            <a:r>
              <a:rPr lang="tr-TR" b="1" spc="-100" dirty="0" smtClean="0">
                <a:latin typeface="Arial"/>
              </a:rPr>
              <a:t>Olsun</a:t>
            </a:r>
            <a:endParaRPr lang="tr-TR" dirty="0"/>
          </a:p>
        </p:txBody>
      </p:sp>
      <p:sp>
        <p:nvSpPr>
          <p:cNvPr id="3" name="İçerik Yer Tutucusu 2"/>
          <p:cNvSpPr>
            <a:spLocks noGrp="1"/>
          </p:cNvSpPr>
          <p:nvPr>
            <p:ph sz="quarter" idx="13"/>
          </p:nvPr>
        </p:nvSpPr>
        <p:spPr/>
        <p:txBody>
          <a:bodyPr/>
          <a:lstStyle/>
          <a:p>
            <a:pPr marL="203200" indent="-203200">
              <a:lnSpc>
                <a:spcPts val="2160"/>
              </a:lnSpc>
              <a:spcAft>
                <a:spcPts val="630"/>
              </a:spcAft>
            </a:pPr>
            <a:r>
              <a:rPr lang="en-US" dirty="0">
                <a:solidFill>
                  <a:srgbClr val="689D9B"/>
                </a:solidFill>
                <a:latin typeface="Arial"/>
              </a:rPr>
              <a:t>■    </a:t>
            </a:r>
            <a:r>
              <a:rPr lang="en-US" dirty="0" err="1">
                <a:latin typeface="Arial"/>
              </a:rPr>
              <a:t>Herkes</a:t>
            </a:r>
            <a:r>
              <a:rPr lang="en-US" dirty="0">
                <a:latin typeface="Arial"/>
              </a:rPr>
              <a:t> </a:t>
            </a:r>
            <a:r>
              <a:rPr lang="en-US" dirty="0" err="1">
                <a:latin typeface="Arial"/>
              </a:rPr>
              <a:t>sonlu</a:t>
            </a:r>
            <a:r>
              <a:rPr lang="en-US" dirty="0">
                <a:latin typeface="Arial"/>
              </a:rPr>
              <a:t> </a:t>
            </a:r>
            <a:r>
              <a:rPr lang="en-US" dirty="0" err="1">
                <a:latin typeface="Arial"/>
              </a:rPr>
              <a:t>ve</a:t>
            </a:r>
            <a:r>
              <a:rPr lang="en-US" dirty="0">
                <a:latin typeface="Arial"/>
              </a:rPr>
              <a:t> </a:t>
            </a:r>
            <a:r>
              <a:rPr lang="en-US" dirty="0" err="1">
                <a:latin typeface="Arial"/>
              </a:rPr>
              <a:t>olumlu</a:t>
            </a:r>
            <a:r>
              <a:rPr lang="en-US" dirty="0">
                <a:latin typeface="Arial"/>
              </a:rPr>
              <a:t> </a:t>
            </a:r>
            <a:r>
              <a:rPr lang="en-US" dirty="0" err="1">
                <a:latin typeface="Arial"/>
              </a:rPr>
              <a:t>oldugunu</a:t>
            </a:r>
            <a:r>
              <a:rPr lang="en-US" dirty="0">
                <a:latin typeface="Arial"/>
              </a:rPr>
              <a:t> </a:t>
            </a:r>
            <a:r>
              <a:rPr lang="en-US" dirty="0" err="1">
                <a:latin typeface="Arial"/>
              </a:rPr>
              <a:t>bilir</a:t>
            </a:r>
            <a:r>
              <a:rPr lang="en-US" dirty="0">
                <a:latin typeface="Arial"/>
              </a:rPr>
              <a:t>. </a:t>
            </a:r>
            <a:r>
              <a:rPr lang="en-US" dirty="0" err="1">
                <a:latin typeface="Arial"/>
              </a:rPr>
              <a:t>Ancak</a:t>
            </a:r>
            <a:r>
              <a:rPr lang="en-US" dirty="0">
                <a:latin typeface="Arial"/>
              </a:rPr>
              <a:t> </a:t>
            </a:r>
            <a:r>
              <a:rPr lang="tr-TR" dirty="0" err="1">
                <a:latin typeface="Arial"/>
              </a:rPr>
              <a:t>ç</a:t>
            </a:r>
            <a:r>
              <a:rPr lang="en-US" dirty="0" smtClean="0">
                <a:latin typeface="Arial"/>
              </a:rPr>
              <a:t>ok </a:t>
            </a:r>
            <a:r>
              <a:rPr lang="en-US" dirty="0" err="1">
                <a:latin typeface="Arial"/>
              </a:rPr>
              <a:t>az</a:t>
            </a:r>
            <a:r>
              <a:rPr lang="en-US" dirty="0">
                <a:latin typeface="Arial"/>
              </a:rPr>
              <a:t> </a:t>
            </a:r>
            <a:r>
              <a:rPr lang="en-US" dirty="0" err="1" smtClean="0">
                <a:latin typeface="Arial"/>
              </a:rPr>
              <a:t>ki</a:t>
            </a:r>
            <a:r>
              <a:rPr lang="tr-TR" dirty="0" smtClean="0">
                <a:latin typeface="Arial"/>
              </a:rPr>
              <a:t>ş</a:t>
            </a:r>
            <a:r>
              <a:rPr lang="en-US" dirty="0" err="1" smtClean="0">
                <a:latin typeface="Arial"/>
              </a:rPr>
              <a:t>i</a:t>
            </a:r>
            <a:r>
              <a:rPr lang="en-US" dirty="0" smtClean="0">
                <a:latin typeface="Arial"/>
              </a:rPr>
              <a:t> </a:t>
            </a:r>
            <a:r>
              <a:rPr lang="en-US" dirty="0" err="1" smtClean="0">
                <a:latin typeface="Arial"/>
              </a:rPr>
              <a:t>ge</a:t>
            </a:r>
            <a:r>
              <a:rPr lang="tr-TR" dirty="0" smtClean="0">
                <a:latin typeface="Arial"/>
              </a:rPr>
              <a:t>ç</a:t>
            </a:r>
            <a:r>
              <a:rPr lang="en-US" dirty="0" err="1" smtClean="0">
                <a:latin typeface="Arial"/>
              </a:rPr>
              <a:t>en</a:t>
            </a:r>
            <a:r>
              <a:rPr lang="en-US" dirty="0" smtClean="0">
                <a:latin typeface="Arial"/>
              </a:rPr>
              <a:t> zaman</a:t>
            </a:r>
            <a:r>
              <a:rPr lang="tr-TR" dirty="0" smtClean="0">
                <a:latin typeface="Arial"/>
              </a:rPr>
              <a:t>ı</a:t>
            </a:r>
            <a:r>
              <a:rPr lang="en-US" dirty="0" smtClean="0">
                <a:latin typeface="Arial"/>
              </a:rPr>
              <a:t>n </a:t>
            </a:r>
            <a:r>
              <a:rPr lang="en-US" dirty="0" err="1" smtClean="0">
                <a:latin typeface="Arial"/>
              </a:rPr>
              <a:t>ak</a:t>
            </a:r>
            <a:r>
              <a:rPr lang="tr-TR" dirty="0" smtClean="0">
                <a:latin typeface="Arial"/>
              </a:rPr>
              <a:t>ı</a:t>
            </a:r>
            <a:r>
              <a:rPr lang="en-US" dirty="0" smtClean="0">
                <a:latin typeface="Arial"/>
              </a:rPr>
              <a:t>p </a:t>
            </a:r>
            <a:r>
              <a:rPr lang="en-US" dirty="0" err="1" smtClean="0">
                <a:latin typeface="Arial"/>
              </a:rPr>
              <a:t>gitti</a:t>
            </a:r>
            <a:r>
              <a:rPr lang="tr-TR" dirty="0" err="1" smtClean="0">
                <a:latin typeface="Arial"/>
              </a:rPr>
              <a:t>ği</a:t>
            </a:r>
            <a:r>
              <a:rPr lang="en-US" dirty="0" smtClean="0">
                <a:latin typeface="Arial"/>
              </a:rPr>
              <a:t> </a:t>
            </a:r>
            <a:r>
              <a:rPr lang="en-US" dirty="0" err="1">
                <a:latin typeface="Arial"/>
              </a:rPr>
              <a:t>ve</a:t>
            </a:r>
            <a:r>
              <a:rPr lang="en-US" dirty="0">
                <a:latin typeface="Arial"/>
              </a:rPr>
              <a:t> </a:t>
            </a:r>
            <a:r>
              <a:rPr lang="en-US" dirty="0" smtClean="0">
                <a:latin typeface="Arial"/>
              </a:rPr>
              <a:t>t</a:t>
            </a:r>
            <a:r>
              <a:rPr lang="tr-TR" dirty="0" smtClean="0">
                <a:latin typeface="Arial"/>
              </a:rPr>
              <a:t>ü</a:t>
            </a:r>
            <a:r>
              <a:rPr lang="en-US" dirty="0" err="1" smtClean="0">
                <a:latin typeface="Arial"/>
              </a:rPr>
              <a:t>kendiginin</a:t>
            </a:r>
            <a:r>
              <a:rPr lang="en-US" dirty="0" smtClean="0">
                <a:latin typeface="Arial"/>
              </a:rPr>
              <a:t> </a:t>
            </a:r>
            <a:r>
              <a:rPr lang="en-US" dirty="0" err="1" smtClean="0">
                <a:latin typeface="Arial"/>
              </a:rPr>
              <a:t>fark</a:t>
            </a:r>
            <a:r>
              <a:rPr lang="tr-TR" dirty="0" smtClean="0">
                <a:latin typeface="Arial"/>
              </a:rPr>
              <a:t>ı</a:t>
            </a:r>
            <a:r>
              <a:rPr lang="en-US" dirty="0" err="1" smtClean="0">
                <a:latin typeface="Arial"/>
              </a:rPr>
              <a:t>ndadir</a:t>
            </a:r>
            <a:r>
              <a:rPr lang="en-US" dirty="0">
                <a:latin typeface="Arial"/>
              </a:rPr>
              <a:t>.</a:t>
            </a:r>
          </a:p>
          <a:p>
            <a:pPr indent="0" algn="just"/>
            <a:r>
              <a:rPr lang="en-US" dirty="0">
                <a:solidFill>
                  <a:srgbClr val="689D9B"/>
                </a:solidFill>
                <a:latin typeface="Arial"/>
              </a:rPr>
              <a:t>■    </a:t>
            </a:r>
            <a:r>
              <a:rPr lang="en-US" dirty="0" smtClean="0">
                <a:latin typeface="Arial"/>
              </a:rPr>
              <a:t>Zaman</a:t>
            </a:r>
            <a:r>
              <a:rPr lang="tr-TR" dirty="0" smtClean="0">
                <a:latin typeface="Arial"/>
              </a:rPr>
              <a:t>ı</a:t>
            </a:r>
            <a:r>
              <a:rPr lang="en-US" dirty="0" smtClean="0">
                <a:latin typeface="Arial"/>
              </a:rPr>
              <a:t>n </a:t>
            </a:r>
            <a:r>
              <a:rPr lang="en-US" dirty="0" err="1" smtClean="0">
                <a:latin typeface="Arial"/>
              </a:rPr>
              <a:t>ak</a:t>
            </a:r>
            <a:r>
              <a:rPr lang="tr-TR" dirty="0" smtClean="0">
                <a:latin typeface="Arial"/>
              </a:rPr>
              <a:t>ı</a:t>
            </a:r>
            <a:r>
              <a:rPr lang="en-US" dirty="0" smtClean="0">
                <a:latin typeface="Arial"/>
              </a:rPr>
              <a:t>p </a:t>
            </a:r>
            <a:r>
              <a:rPr lang="en-US" dirty="0" err="1">
                <a:latin typeface="Arial"/>
              </a:rPr>
              <a:t>gittiginin</a:t>
            </a:r>
            <a:r>
              <a:rPr lang="en-US" dirty="0">
                <a:latin typeface="Arial"/>
              </a:rPr>
              <a:t> </a:t>
            </a:r>
            <a:r>
              <a:rPr lang="en-US" dirty="0" err="1" smtClean="0">
                <a:latin typeface="Arial"/>
              </a:rPr>
              <a:t>fark</a:t>
            </a:r>
            <a:r>
              <a:rPr lang="tr-TR" dirty="0" smtClean="0">
                <a:latin typeface="Arial"/>
              </a:rPr>
              <a:t>ı</a:t>
            </a:r>
            <a:r>
              <a:rPr lang="en-US" dirty="0" err="1" smtClean="0">
                <a:latin typeface="Arial"/>
              </a:rPr>
              <a:t>nda</a:t>
            </a:r>
            <a:r>
              <a:rPr lang="en-US" dirty="0" smtClean="0">
                <a:latin typeface="Arial"/>
              </a:rPr>
              <a:t> </a:t>
            </a:r>
            <a:r>
              <a:rPr lang="en-US" dirty="0" err="1">
                <a:latin typeface="Arial"/>
              </a:rPr>
              <a:t>olun</a:t>
            </a:r>
            <a:r>
              <a:rPr lang="en-US" dirty="0">
                <a:latin typeface="Arial"/>
              </a:rPr>
              <a:t>.</a:t>
            </a:r>
          </a:p>
          <a:p>
            <a:endParaRPr lang="tr-TR" dirty="0"/>
          </a:p>
        </p:txBody>
      </p:sp>
    </p:spTree>
    <p:extLst>
      <p:ext uri="{BB962C8B-B14F-4D97-AF65-F5344CB8AC3E}">
        <p14:creationId xmlns:p14="http://schemas.microsoft.com/office/powerpoint/2010/main" val="666015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787400"/>
          </a:xfrm>
        </p:spPr>
        <p:txBody>
          <a:bodyPr/>
          <a:lstStyle/>
          <a:p>
            <a:r>
              <a:rPr lang="en-US" b="1" spc="-100" dirty="0" smtClean="0">
                <a:latin typeface="Rockwell" panose="02060603020205020403" pitchFamily="18" charset="0"/>
              </a:rPr>
              <a:t>ENERJINIZI BILIN VE UYUN</a:t>
            </a:r>
            <a:endParaRPr lang="tr-TR" dirty="0">
              <a:latin typeface="Rockwell" panose="02060603020205020403" pitchFamily="18" charset="0"/>
            </a:endParaRPr>
          </a:p>
        </p:txBody>
      </p:sp>
      <p:pic>
        <p:nvPicPr>
          <p:cNvPr id="4" name="Resim 3"/>
          <p:cNvPicPr>
            <a:picLocks noChangeAspect="1"/>
          </p:cNvPicPr>
          <p:nvPr/>
        </p:nvPicPr>
        <p:blipFill>
          <a:blip r:embed="rId2"/>
          <a:stretch>
            <a:fillRect/>
          </a:stretch>
        </p:blipFill>
        <p:spPr>
          <a:xfrm>
            <a:off x="1645919" y="1847191"/>
            <a:ext cx="9705703" cy="4305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1348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spc="-100" dirty="0" smtClean="0">
                <a:latin typeface="Rockwell" panose="02060603020205020403" pitchFamily="18" charset="0"/>
              </a:rPr>
              <a:t>KENDI KENDINIZE SOZ VERIN</a:t>
            </a:r>
            <a:endParaRPr lang="tr-TR" dirty="0">
              <a:latin typeface="Rockwell" panose="02060603020205020403" pitchFamily="18" charset="0"/>
            </a:endParaRPr>
          </a:p>
        </p:txBody>
      </p:sp>
      <p:sp>
        <p:nvSpPr>
          <p:cNvPr id="3" name="İçerik Yer Tutucusu 2"/>
          <p:cNvSpPr>
            <a:spLocks noGrp="1"/>
          </p:cNvSpPr>
          <p:nvPr>
            <p:ph sz="quarter" idx="13"/>
          </p:nvPr>
        </p:nvSpPr>
        <p:spPr>
          <a:xfrm>
            <a:off x="990287" y="2471595"/>
            <a:ext cx="10363826" cy="3424107"/>
          </a:xfrm>
        </p:spPr>
        <p:txBody>
          <a:bodyPr/>
          <a:lstStyle/>
          <a:p>
            <a:pPr indent="0" algn="just">
              <a:spcBef>
                <a:spcPts val="3990"/>
              </a:spcBef>
              <a:spcAft>
                <a:spcPts val="1260"/>
              </a:spcAft>
            </a:pPr>
            <a:r>
              <a:rPr lang="en-US" dirty="0" err="1">
                <a:latin typeface="Arial"/>
              </a:rPr>
              <a:t>Bir</a:t>
            </a:r>
            <a:r>
              <a:rPr lang="en-US" dirty="0">
                <a:latin typeface="Arial"/>
              </a:rPr>
              <a:t> </a:t>
            </a:r>
            <a:r>
              <a:rPr lang="en-US" dirty="0" err="1" smtClean="0">
                <a:latin typeface="Arial"/>
              </a:rPr>
              <a:t>insan</a:t>
            </a:r>
            <a:r>
              <a:rPr lang="tr-TR" dirty="0" smtClean="0">
                <a:latin typeface="Arial"/>
              </a:rPr>
              <a:t>ı</a:t>
            </a:r>
            <a:r>
              <a:rPr lang="en-US" dirty="0" smtClean="0">
                <a:latin typeface="Arial"/>
              </a:rPr>
              <a:t>n </a:t>
            </a:r>
            <a:r>
              <a:rPr lang="en-US" dirty="0" err="1">
                <a:latin typeface="Arial"/>
              </a:rPr>
              <a:t>kendine</a:t>
            </a:r>
            <a:r>
              <a:rPr lang="en-US" dirty="0">
                <a:latin typeface="Arial"/>
              </a:rPr>
              <a:t> </a:t>
            </a:r>
            <a:r>
              <a:rPr lang="en-US" dirty="0" err="1" smtClean="0">
                <a:latin typeface="Arial"/>
              </a:rPr>
              <a:t>verdi</a:t>
            </a:r>
            <a:r>
              <a:rPr lang="tr-TR" dirty="0" smtClean="0">
                <a:latin typeface="Arial"/>
              </a:rPr>
              <a:t>ğ</a:t>
            </a:r>
            <a:r>
              <a:rPr lang="en-US" dirty="0" err="1" smtClean="0">
                <a:latin typeface="Arial"/>
              </a:rPr>
              <a:t>i</a:t>
            </a:r>
            <a:r>
              <a:rPr lang="en-US" dirty="0" smtClean="0">
                <a:latin typeface="Arial"/>
              </a:rPr>
              <a:t> s</a:t>
            </a:r>
            <a:r>
              <a:rPr lang="tr-TR" dirty="0" smtClean="0">
                <a:latin typeface="Arial"/>
              </a:rPr>
              <a:t>ö</a:t>
            </a:r>
            <a:r>
              <a:rPr lang="en-US" dirty="0" smtClean="0">
                <a:latin typeface="Arial"/>
              </a:rPr>
              <a:t>z</a:t>
            </a:r>
            <a:r>
              <a:rPr lang="tr-TR" dirty="0" smtClean="0">
                <a:latin typeface="Arial"/>
              </a:rPr>
              <a:t>ü</a:t>
            </a:r>
            <a:r>
              <a:rPr lang="en-US" dirty="0" smtClean="0">
                <a:latin typeface="Arial"/>
              </a:rPr>
              <a:t> </a:t>
            </a:r>
            <a:r>
              <a:rPr lang="en-US" dirty="0" err="1" smtClean="0">
                <a:latin typeface="Arial"/>
              </a:rPr>
              <a:t>kararl</a:t>
            </a:r>
            <a:r>
              <a:rPr lang="tr-TR" dirty="0" smtClean="0">
                <a:latin typeface="Arial"/>
              </a:rPr>
              <a:t>ı</a:t>
            </a:r>
            <a:r>
              <a:rPr lang="en-US" dirty="0" smtClean="0">
                <a:latin typeface="Arial"/>
              </a:rPr>
              <a:t>l</a:t>
            </a:r>
            <a:r>
              <a:rPr lang="tr-TR" dirty="0" smtClean="0">
                <a:latin typeface="Arial"/>
              </a:rPr>
              <a:t>ı</a:t>
            </a:r>
            <a:r>
              <a:rPr lang="en-US" dirty="0" err="1" smtClean="0">
                <a:latin typeface="Arial"/>
              </a:rPr>
              <a:t>kla</a:t>
            </a:r>
            <a:r>
              <a:rPr lang="en-US" dirty="0" smtClean="0">
                <a:latin typeface="Arial"/>
              </a:rPr>
              <a:t> </a:t>
            </a:r>
            <a:r>
              <a:rPr lang="en-US" dirty="0" err="1" smtClean="0">
                <a:latin typeface="Arial"/>
              </a:rPr>
              <a:t>uygulamas</a:t>
            </a:r>
            <a:r>
              <a:rPr lang="tr-TR" dirty="0" smtClean="0">
                <a:latin typeface="Arial"/>
              </a:rPr>
              <a:t>ı</a:t>
            </a:r>
            <a:r>
              <a:rPr lang="en-US" dirty="0" err="1" smtClean="0">
                <a:latin typeface="Arial"/>
              </a:rPr>
              <a:t>na</a:t>
            </a:r>
            <a:r>
              <a:rPr lang="en-US" dirty="0" smtClean="0">
                <a:latin typeface="Arial"/>
              </a:rPr>
              <a:t> </a:t>
            </a:r>
            <a:r>
              <a:rPr lang="en-US" dirty="0">
                <a:latin typeface="Arial"/>
              </a:rPr>
              <a:t>«</a:t>
            </a:r>
            <a:r>
              <a:rPr lang="en-US" dirty="0" err="1">
                <a:latin typeface="Arial"/>
              </a:rPr>
              <a:t>irade</a:t>
            </a:r>
            <a:r>
              <a:rPr lang="en-US" dirty="0">
                <a:latin typeface="Arial"/>
              </a:rPr>
              <a:t>» </a:t>
            </a:r>
            <a:r>
              <a:rPr lang="en-US" dirty="0" err="1">
                <a:latin typeface="Arial"/>
              </a:rPr>
              <a:t>denir</a:t>
            </a:r>
            <a:r>
              <a:rPr lang="en-US" dirty="0">
                <a:latin typeface="Arial"/>
              </a:rPr>
              <a:t>.</a:t>
            </a:r>
          </a:p>
          <a:p>
            <a:pPr indent="0" algn="just">
              <a:spcAft>
                <a:spcPts val="1260"/>
              </a:spcAft>
            </a:pPr>
            <a:r>
              <a:rPr lang="en-US" dirty="0">
                <a:solidFill>
                  <a:srgbClr val="689D9B"/>
                </a:solidFill>
                <a:latin typeface="Arial"/>
              </a:rPr>
              <a:t>■    </a:t>
            </a:r>
            <a:r>
              <a:rPr lang="en-US" dirty="0">
                <a:latin typeface="Arial"/>
              </a:rPr>
              <a:t>Her </a:t>
            </a:r>
            <a:r>
              <a:rPr lang="en-US" dirty="0" smtClean="0">
                <a:latin typeface="Arial"/>
              </a:rPr>
              <a:t>al</a:t>
            </a:r>
            <a:r>
              <a:rPr lang="tr-TR" dirty="0" err="1" smtClean="0">
                <a:latin typeface="Arial"/>
              </a:rPr>
              <a:t>ış</a:t>
            </a:r>
            <a:r>
              <a:rPr lang="en-US" dirty="0" err="1" smtClean="0">
                <a:latin typeface="Arial"/>
              </a:rPr>
              <a:t>kanl</a:t>
            </a:r>
            <a:r>
              <a:rPr lang="tr-TR" dirty="0" smtClean="0">
                <a:latin typeface="Arial"/>
              </a:rPr>
              <a:t>ı</a:t>
            </a:r>
            <a:r>
              <a:rPr lang="en-US" dirty="0" err="1" smtClean="0">
                <a:latin typeface="Arial"/>
              </a:rPr>
              <a:t>ktan</a:t>
            </a:r>
            <a:r>
              <a:rPr lang="en-US" dirty="0" smtClean="0">
                <a:latin typeface="Arial"/>
              </a:rPr>
              <a:t> </a:t>
            </a:r>
            <a:r>
              <a:rPr lang="en-US" dirty="0" err="1">
                <a:latin typeface="Arial"/>
              </a:rPr>
              <a:t>ancak</a:t>
            </a:r>
            <a:r>
              <a:rPr lang="en-US" dirty="0">
                <a:latin typeface="Arial"/>
              </a:rPr>
              <a:t> </a:t>
            </a:r>
            <a:r>
              <a:rPr lang="en-US" dirty="0" smtClean="0">
                <a:latin typeface="Arial"/>
              </a:rPr>
              <a:t>g</a:t>
            </a:r>
            <a:r>
              <a:rPr lang="tr-TR" dirty="0" smtClean="0">
                <a:latin typeface="Arial"/>
              </a:rPr>
              <a:t>üç</a:t>
            </a:r>
            <a:r>
              <a:rPr lang="en-US" dirty="0" smtClean="0">
                <a:latin typeface="Arial"/>
              </a:rPr>
              <a:t>l</a:t>
            </a:r>
            <a:r>
              <a:rPr lang="tr-TR" dirty="0" smtClean="0">
                <a:latin typeface="Arial"/>
              </a:rPr>
              <a:t>ü</a:t>
            </a:r>
            <a:r>
              <a:rPr lang="en-US" dirty="0" smtClean="0">
                <a:latin typeface="Arial"/>
              </a:rPr>
              <a:t> </a:t>
            </a:r>
            <a:r>
              <a:rPr lang="en-US" dirty="0">
                <a:latin typeface="Arial"/>
              </a:rPr>
              <a:t>bir </a:t>
            </a:r>
            <a:r>
              <a:rPr lang="en-US" dirty="0" err="1">
                <a:latin typeface="Arial"/>
              </a:rPr>
              <a:t>iradeyle</a:t>
            </a:r>
            <a:r>
              <a:rPr lang="en-US" dirty="0">
                <a:latin typeface="Arial"/>
              </a:rPr>
              <a:t> </a:t>
            </a:r>
            <a:r>
              <a:rPr lang="en-US" dirty="0" err="1">
                <a:latin typeface="Arial"/>
              </a:rPr>
              <a:t>kurtulabiliriz</a:t>
            </a:r>
            <a:r>
              <a:rPr lang="en-US" dirty="0">
                <a:latin typeface="Arial"/>
              </a:rPr>
              <a:t>.</a:t>
            </a:r>
          </a:p>
          <a:p>
            <a:pPr marL="190500" indent="-190500">
              <a:lnSpc>
                <a:spcPts val="2160"/>
              </a:lnSpc>
            </a:pPr>
            <a:r>
              <a:rPr lang="en-US" dirty="0">
                <a:solidFill>
                  <a:srgbClr val="689D9B"/>
                </a:solidFill>
                <a:latin typeface="Arial"/>
              </a:rPr>
              <a:t>■    </a:t>
            </a:r>
            <a:r>
              <a:rPr lang="en-US" dirty="0" err="1">
                <a:latin typeface="Arial"/>
              </a:rPr>
              <a:t>Planlamalar</a:t>
            </a:r>
            <a:r>
              <a:rPr lang="en-US" dirty="0">
                <a:latin typeface="Arial"/>
              </a:rPr>
              <a:t> </a:t>
            </a:r>
            <a:r>
              <a:rPr lang="en-US" dirty="0" smtClean="0">
                <a:latin typeface="Arial"/>
              </a:rPr>
              <a:t>yap</a:t>
            </a:r>
            <a:r>
              <a:rPr lang="tr-TR" dirty="0" smtClean="0">
                <a:latin typeface="Arial"/>
              </a:rPr>
              <a:t>ı</a:t>
            </a:r>
            <a:r>
              <a:rPr lang="en-US" dirty="0" smtClean="0">
                <a:latin typeface="Arial"/>
              </a:rPr>
              <a:t>n</a:t>
            </a:r>
            <a:r>
              <a:rPr lang="en-US" dirty="0">
                <a:latin typeface="Arial"/>
              </a:rPr>
              <a:t>, zaman </a:t>
            </a:r>
            <a:r>
              <a:rPr lang="en-US" dirty="0" err="1" smtClean="0">
                <a:latin typeface="Arial"/>
              </a:rPr>
              <a:t>tuzaklar</a:t>
            </a:r>
            <a:r>
              <a:rPr lang="tr-TR" dirty="0" smtClean="0">
                <a:latin typeface="Arial"/>
              </a:rPr>
              <a:t>ı</a:t>
            </a:r>
            <a:r>
              <a:rPr lang="en-US" dirty="0" err="1" smtClean="0">
                <a:latin typeface="Arial"/>
              </a:rPr>
              <a:t>ndan</a:t>
            </a:r>
            <a:r>
              <a:rPr lang="en-US" dirty="0" smtClean="0">
                <a:latin typeface="Arial"/>
              </a:rPr>
              <a:t> </a:t>
            </a:r>
            <a:r>
              <a:rPr lang="en-US" dirty="0" err="1">
                <a:latin typeface="Arial"/>
              </a:rPr>
              <a:t>uzak</a:t>
            </a:r>
            <a:r>
              <a:rPr lang="en-US" dirty="0">
                <a:latin typeface="Arial"/>
              </a:rPr>
              <a:t> </a:t>
            </a:r>
            <a:r>
              <a:rPr lang="en-US" dirty="0" err="1">
                <a:latin typeface="Arial"/>
              </a:rPr>
              <a:t>durun</a:t>
            </a:r>
            <a:r>
              <a:rPr lang="en-US" dirty="0">
                <a:latin typeface="Arial"/>
              </a:rPr>
              <a:t> </a:t>
            </a:r>
            <a:r>
              <a:rPr lang="en-US" dirty="0" err="1">
                <a:latin typeface="Arial"/>
              </a:rPr>
              <a:t>ve</a:t>
            </a:r>
            <a:r>
              <a:rPr lang="en-US" dirty="0">
                <a:latin typeface="Arial"/>
              </a:rPr>
              <a:t> </a:t>
            </a:r>
            <a:r>
              <a:rPr lang="en-US" dirty="0" err="1">
                <a:latin typeface="Arial"/>
              </a:rPr>
              <a:t>kendinize</a:t>
            </a:r>
            <a:r>
              <a:rPr lang="en-US" dirty="0">
                <a:latin typeface="Arial"/>
              </a:rPr>
              <a:t> </a:t>
            </a:r>
            <a:r>
              <a:rPr lang="en-US" dirty="0" err="1">
                <a:latin typeface="Arial"/>
              </a:rPr>
              <a:t>iradeli</a:t>
            </a:r>
            <a:r>
              <a:rPr lang="en-US" dirty="0">
                <a:latin typeface="Arial"/>
              </a:rPr>
              <a:t> bir </a:t>
            </a:r>
            <a:r>
              <a:rPr lang="en-US" dirty="0" err="1">
                <a:latin typeface="Arial"/>
              </a:rPr>
              <a:t>insan</a:t>
            </a:r>
            <a:r>
              <a:rPr lang="en-US" dirty="0">
                <a:latin typeface="Arial"/>
              </a:rPr>
              <a:t> </a:t>
            </a:r>
            <a:r>
              <a:rPr lang="en-US" dirty="0" err="1" smtClean="0">
                <a:latin typeface="Arial"/>
              </a:rPr>
              <a:t>oldu</a:t>
            </a:r>
            <a:r>
              <a:rPr lang="tr-TR" dirty="0" smtClean="0">
                <a:latin typeface="Arial"/>
              </a:rPr>
              <a:t>ğ</a:t>
            </a:r>
            <a:r>
              <a:rPr lang="en-US" dirty="0" err="1" smtClean="0">
                <a:latin typeface="Arial"/>
              </a:rPr>
              <a:t>unuzu</a:t>
            </a:r>
            <a:r>
              <a:rPr lang="en-US" dirty="0" smtClean="0">
                <a:latin typeface="Arial"/>
              </a:rPr>
              <a:t> </a:t>
            </a:r>
            <a:r>
              <a:rPr lang="en-US" dirty="0" err="1" smtClean="0">
                <a:latin typeface="Arial"/>
              </a:rPr>
              <a:t>kan</a:t>
            </a:r>
            <a:r>
              <a:rPr lang="tr-TR" dirty="0" smtClean="0">
                <a:latin typeface="Arial"/>
              </a:rPr>
              <a:t>ı</a:t>
            </a:r>
            <a:r>
              <a:rPr lang="en-US" dirty="0" err="1" smtClean="0">
                <a:latin typeface="Arial"/>
              </a:rPr>
              <a:t>tlay</a:t>
            </a:r>
            <a:r>
              <a:rPr lang="tr-TR" dirty="0" smtClean="0">
                <a:latin typeface="Arial"/>
              </a:rPr>
              <a:t>ı</a:t>
            </a:r>
            <a:r>
              <a:rPr lang="en-US" dirty="0" smtClean="0">
                <a:latin typeface="Arial"/>
              </a:rPr>
              <a:t>n</a:t>
            </a:r>
            <a:r>
              <a:rPr lang="en-US" dirty="0">
                <a:latin typeface="Arial"/>
              </a:rPr>
              <a:t>.</a:t>
            </a:r>
          </a:p>
          <a:p>
            <a:endParaRPr lang="tr-TR" dirty="0"/>
          </a:p>
        </p:txBody>
      </p:sp>
    </p:spTree>
    <p:extLst>
      <p:ext uri="{BB962C8B-B14F-4D97-AF65-F5344CB8AC3E}">
        <p14:creationId xmlns:p14="http://schemas.microsoft.com/office/powerpoint/2010/main" val="1698822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829491"/>
          </a:xfrm>
        </p:spPr>
        <p:txBody>
          <a:bodyPr/>
          <a:lstStyle/>
          <a:p>
            <a:r>
              <a:rPr lang="en-US" b="1" spc="-100" dirty="0" smtClean="0">
                <a:latin typeface="Trebuchet MS" panose="020B0603020202020204" pitchFamily="34" charset="0"/>
              </a:rPr>
              <a:t>ANAL</a:t>
            </a:r>
            <a:r>
              <a:rPr lang="tr-TR" b="1" spc="-100" dirty="0">
                <a:latin typeface="Trebuchet MS" panose="020B0603020202020204" pitchFamily="34" charset="0"/>
              </a:rPr>
              <a:t>İ</a:t>
            </a:r>
            <a:r>
              <a:rPr lang="en-US" b="1" spc="-100" dirty="0" smtClean="0">
                <a:latin typeface="Trebuchet MS" panose="020B0603020202020204" pitchFamily="34" charset="0"/>
              </a:rPr>
              <a:t>Z YAPIN</a:t>
            </a:r>
            <a:endParaRPr lang="tr-TR" dirty="0">
              <a:latin typeface="Trebuchet MS" panose="020B0603020202020204" pitchFamily="34" charset="0"/>
            </a:endParaRPr>
          </a:p>
        </p:txBody>
      </p:sp>
      <p:sp>
        <p:nvSpPr>
          <p:cNvPr id="3" name="İçerik Yer Tutucusu 2"/>
          <p:cNvSpPr>
            <a:spLocks noGrp="1"/>
          </p:cNvSpPr>
          <p:nvPr>
            <p:ph sz="quarter" idx="13"/>
          </p:nvPr>
        </p:nvSpPr>
        <p:spPr>
          <a:xfrm>
            <a:off x="990287" y="1732092"/>
            <a:ext cx="10363826" cy="3424107"/>
          </a:xfrm>
        </p:spPr>
        <p:txBody>
          <a:bodyPr/>
          <a:lstStyle/>
          <a:p>
            <a:r>
              <a:rPr lang="tr-TR" dirty="0" smtClean="0">
                <a:solidFill>
                  <a:srgbClr val="689D9B"/>
                </a:solidFill>
                <a:latin typeface="Arial"/>
              </a:rPr>
              <a:t>■    </a:t>
            </a:r>
            <a:r>
              <a:rPr lang="tr-TR" dirty="0" smtClean="0">
                <a:latin typeface="Arial"/>
              </a:rPr>
              <a:t>Bir gününüzü, 24 saatinizi nasıl geçirdiğinizi düşünün. Ne tür ve etkinliklere ne kadar zaman ayırdığınızı ve bundan ne ölçüde memnun olduğunuzu düşünün.</a:t>
            </a:r>
          </a:p>
          <a:p>
            <a:r>
              <a:rPr lang="tr-TR" dirty="0" smtClean="0">
                <a:solidFill>
                  <a:srgbClr val="689D9B"/>
                </a:solidFill>
                <a:latin typeface="Arial"/>
              </a:rPr>
              <a:t>■    </a:t>
            </a:r>
            <a:r>
              <a:rPr lang="tr-TR" dirty="0" smtClean="0">
                <a:latin typeface="Arial"/>
              </a:rPr>
              <a:t>Yaratıcı Düşünme için “Özel Bir Mekan” Ayırın</a:t>
            </a:r>
          </a:p>
          <a:p>
            <a:endParaRPr lang="tr-TR" dirty="0"/>
          </a:p>
        </p:txBody>
      </p:sp>
      <p:pic>
        <p:nvPicPr>
          <p:cNvPr id="4" name="Resim 3"/>
          <p:cNvPicPr>
            <a:picLocks noChangeAspect="1"/>
          </p:cNvPicPr>
          <p:nvPr/>
        </p:nvPicPr>
        <p:blipFill>
          <a:blip r:embed="rId2"/>
          <a:stretch>
            <a:fillRect/>
          </a:stretch>
        </p:blipFill>
        <p:spPr>
          <a:xfrm>
            <a:off x="2756444" y="3217992"/>
            <a:ext cx="6378919" cy="3314700"/>
          </a:xfrm>
          <a:prstGeom prst="rect">
            <a:avLst/>
          </a:prstGeom>
          <a:ln>
            <a:noFill/>
          </a:ln>
          <a:effectLst>
            <a:softEdge rad="112500"/>
          </a:effectLst>
        </p:spPr>
      </p:pic>
    </p:spTree>
    <p:extLst>
      <p:ext uri="{BB962C8B-B14F-4D97-AF65-F5344CB8AC3E}">
        <p14:creationId xmlns:p14="http://schemas.microsoft.com/office/powerpoint/2010/main" val="984852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907869"/>
          </a:xfrm>
        </p:spPr>
        <p:txBody>
          <a:bodyPr/>
          <a:lstStyle/>
          <a:p>
            <a:r>
              <a:rPr lang="en-US" b="1" spc="-100" dirty="0" smtClean="0">
                <a:latin typeface="Arial"/>
              </a:rPr>
              <a:t>PLANLAMA EGZERS</a:t>
            </a:r>
            <a:r>
              <a:rPr lang="tr-TR" b="1" spc="-100" dirty="0" smtClean="0">
                <a:latin typeface="Arial"/>
              </a:rPr>
              <a:t>İ</a:t>
            </a:r>
            <a:r>
              <a:rPr lang="en-US" b="1" spc="-100" dirty="0" smtClean="0">
                <a:latin typeface="Arial"/>
              </a:rPr>
              <a:t>ZLER</a:t>
            </a:r>
            <a:r>
              <a:rPr lang="tr-TR" b="1" spc="-100" dirty="0" smtClean="0">
                <a:latin typeface="Arial"/>
              </a:rPr>
              <a:t>İ</a:t>
            </a:r>
            <a:r>
              <a:rPr lang="en-US" b="1" spc="-100" dirty="0" smtClean="0">
                <a:latin typeface="Arial"/>
              </a:rPr>
              <a:t> YAPIN</a:t>
            </a:r>
            <a:endParaRPr lang="tr-TR" dirty="0"/>
          </a:p>
        </p:txBody>
      </p:sp>
      <p:pic>
        <p:nvPicPr>
          <p:cNvPr id="5" name="Resim 4"/>
          <p:cNvPicPr>
            <a:picLocks noChangeAspect="1"/>
          </p:cNvPicPr>
          <p:nvPr/>
        </p:nvPicPr>
        <p:blipFill>
          <a:blip r:embed="rId2"/>
          <a:stretch>
            <a:fillRect/>
          </a:stretch>
        </p:blipFill>
        <p:spPr>
          <a:xfrm>
            <a:off x="1573213" y="1855787"/>
            <a:ext cx="5258661" cy="4377321"/>
          </a:xfrm>
          <a:prstGeom prst="rect">
            <a:avLst/>
          </a:prstGeom>
          <a:ln>
            <a:noFill/>
          </a:ln>
          <a:effectLst>
            <a:softEdge rad="127000"/>
          </a:effectLst>
        </p:spPr>
      </p:pic>
    </p:spTree>
    <p:extLst>
      <p:ext uri="{BB962C8B-B14F-4D97-AF65-F5344CB8AC3E}">
        <p14:creationId xmlns:p14="http://schemas.microsoft.com/office/powerpoint/2010/main" val="3258580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ETKİN VE HIZLI OKUMA ÇALIŞMALARI YAPIN</a:t>
            </a:r>
            <a:endParaRPr lang="tr-TR" dirty="0"/>
          </a:p>
        </p:txBody>
      </p:sp>
      <p:sp>
        <p:nvSpPr>
          <p:cNvPr id="3" name="İçerik Yer Tutucusu 2"/>
          <p:cNvSpPr>
            <a:spLocks noGrp="1"/>
          </p:cNvSpPr>
          <p:nvPr>
            <p:ph sz="quarter" idx="13"/>
          </p:nvPr>
        </p:nvSpPr>
        <p:spPr/>
        <p:txBody>
          <a:bodyPr>
            <a:normAutofit lnSpcReduction="10000"/>
          </a:bodyPr>
          <a:lstStyle/>
          <a:p>
            <a:r>
              <a:rPr lang="tr-TR" dirty="0"/>
              <a:t>■    Amaca </a:t>
            </a:r>
            <a:r>
              <a:rPr lang="tr-TR" dirty="0" smtClean="0"/>
              <a:t>yönelik </a:t>
            </a:r>
            <a:r>
              <a:rPr lang="tr-TR" dirty="0"/>
              <a:t>okuyun</a:t>
            </a:r>
          </a:p>
          <a:p>
            <a:r>
              <a:rPr lang="tr-TR" dirty="0"/>
              <a:t>■    Okurken </a:t>
            </a:r>
            <a:r>
              <a:rPr lang="tr-TR" dirty="0" smtClean="0"/>
              <a:t>kafanızı sağa </a:t>
            </a:r>
            <a:r>
              <a:rPr lang="tr-TR" dirty="0"/>
              <a:t>sola hareket ettirmeyin</a:t>
            </a:r>
          </a:p>
          <a:p>
            <a:r>
              <a:rPr lang="tr-TR" dirty="0"/>
              <a:t>■    Kelime kelime okumaktan </a:t>
            </a:r>
            <a:r>
              <a:rPr lang="tr-TR" dirty="0" smtClean="0"/>
              <a:t>kaçının</a:t>
            </a:r>
            <a:endParaRPr lang="tr-TR" dirty="0"/>
          </a:p>
          <a:p>
            <a:r>
              <a:rPr lang="tr-TR" dirty="0"/>
              <a:t>■    Durun ve </a:t>
            </a:r>
            <a:r>
              <a:rPr lang="tr-TR" dirty="0" smtClean="0"/>
              <a:t>anladığınızı özetleyin</a:t>
            </a:r>
            <a:endParaRPr lang="tr-TR" dirty="0"/>
          </a:p>
          <a:p>
            <a:r>
              <a:rPr lang="tr-TR" dirty="0"/>
              <a:t>■    </a:t>
            </a:r>
            <a:r>
              <a:rPr lang="tr-TR" dirty="0" smtClean="0"/>
              <a:t>Özgürce işaretlemeler yapın</a:t>
            </a:r>
            <a:endParaRPr lang="tr-TR" dirty="0"/>
          </a:p>
          <a:p>
            <a:r>
              <a:rPr lang="tr-TR" dirty="0"/>
              <a:t>■    </a:t>
            </a:r>
            <a:r>
              <a:rPr lang="tr-TR" dirty="0" smtClean="0"/>
              <a:t>Bilmediğiniz </a:t>
            </a:r>
            <a:r>
              <a:rPr lang="tr-TR" dirty="0"/>
              <a:t>kelimelere sonra bakin</a:t>
            </a:r>
          </a:p>
          <a:p>
            <a:r>
              <a:rPr lang="tr-TR" dirty="0"/>
              <a:t>■    </a:t>
            </a:r>
            <a:r>
              <a:rPr lang="tr-TR" dirty="0" smtClean="0"/>
              <a:t>Seçici </a:t>
            </a:r>
            <a:r>
              <a:rPr lang="tr-TR" dirty="0"/>
              <a:t>okuyun</a:t>
            </a:r>
          </a:p>
          <a:p>
            <a:r>
              <a:rPr lang="tr-TR" dirty="0"/>
              <a:t>■    Tarama </a:t>
            </a:r>
            <a:r>
              <a:rPr lang="tr-TR" dirty="0" smtClean="0"/>
              <a:t>yapın</a:t>
            </a:r>
            <a:endParaRPr lang="tr-TR" dirty="0"/>
          </a:p>
          <a:p>
            <a:endParaRPr lang="tr-TR" dirty="0"/>
          </a:p>
        </p:txBody>
      </p:sp>
    </p:spTree>
    <p:extLst>
      <p:ext uri="{BB962C8B-B14F-4D97-AF65-F5344CB8AC3E}">
        <p14:creationId xmlns:p14="http://schemas.microsoft.com/office/powerpoint/2010/main" val="4130915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95400" y="1788454"/>
            <a:ext cx="9232900" cy="2910546"/>
          </a:xfrm>
        </p:spPr>
        <p:txBody>
          <a:bodyPr>
            <a:normAutofit/>
          </a:bodyPr>
          <a:lstStyle/>
          <a:p>
            <a:pPr algn="ctr"/>
            <a:r>
              <a:rPr lang="tr-TR" b="1" dirty="0" smtClean="0">
                <a:latin typeface="Rockwell" panose="02060603020205020403" pitchFamily="18" charset="0"/>
              </a:rPr>
              <a:t>AMAÇ VE HEDEF BELİRLEME</a:t>
            </a:r>
            <a:endParaRPr lang="tr-TR" b="1" dirty="0">
              <a:latin typeface="Rockwell" panose="02060603020205020403" pitchFamily="18" charset="0"/>
            </a:endParaRPr>
          </a:p>
        </p:txBody>
      </p:sp>
    </p:spTree>
    <p:extLst>
      <p:ext uri="{BB962C8B-B14F-4D97-AF65-F5344CB8AC3E}">
        <p14:creationId xmlns:p14="http://schemas.microsoft.com/office/powerpoint/2010/main" val="412293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881743"/>
          </a:xfrm>
          <a:prstGeom prst="rect">
            <a:avLst/>
          </a:prstGeom>
        </p:spPr>
        <p:txBody>
          <a:bodyPr wrap="none" lIns="0" tIns="0" rIns="0" bIns="0">
            <a:noAutofit/>
          </a:bodyPr>
          <a:lstStyle/>
          <a:p>
            <a:pPr indent="0"/>
            <a:r>
              <a:rPr lang="tr-TR" sz="4600" b="1" spc="-250" dirty="0">
                <a:latin typeface="Rockwell" panose="02060603020205020403" pitchFamily="18" charset="0"/>
              </a:rPr>
              <a:t>Ö</a:t>
            </a:r>
            <a:r>
              <a:rPr lang="en-US" sz="4600" b="1" spc="-250" dirty="0" smtClean="0">
                <a:latin typeface="Rockwell" panose="02060603020205020403" pitchFamily="18" charset="0"/>
              </a:rPr>
              <a:t>ZNEL ZAMAN</a:t>
            </a:r>
            <a:endParaRPr lang="en-US" sz="4600" b="1" spc="-250" dirty="0">
              <a:latin typeface="Rockwell" panose="02060603020205020403" pitchFamily="18" charset="0"/>
            </a:endParaRPr>
          </a:p>
        </p:txBody>
      </p:sp>
      <p:sp>
        <p:nvSpPr>
          <p:cNvPr id="5" name="Dikdörtgen 4"/>
          <p:cNvSpPr/>
          <p:nvPr/>
        </p:nvSpPr>
        <p:spPr>
          <a:xfrm>
            <a:off x="1084217" y="2050869"/>
            <a:ext cx="9888583" cy="2390502"/>
          </a:xfrm>
          <a:prstGeom prst="rect">
            <a:avLst/>
          </a:prstGeom>
        </p:spPr>
        <p:txBody>
          <a:bodyPr lIns="0" tIns="0" rIns="0" bIns="0" anchor="ctr">
            <a:noAutofit/>
          </a:bodyPr>
          <a:lstStyle/>
          <a:p>
            <a:pPr marL="342900" indent="-342900">
              <a:lnSpc>
                <a:spcPts val="2136"/>
              </a:lnSpc>
              <a:spcAft>
                <a:spcPts val="630"/>
              </a:spcAft>
              <a:buFont typeface="Wingdings" panose="05000000000000000000" pitchFamily="2" charset="2"/>
              <a:buChar char="q"/>
            </a:pPr>
            <a:r>
              <a:rPr lang="tr-TR" sz="1900" dirty="0" smtClean="0">
                <a:latin typeface="Rockwell" panose="02060603020205020403" pitchFamily="18" charset="0"/>
              </a:rPr>
              <a:t>Her canlının gerçek zamana bağlı olmadan </a:t>
            </a:r>
            <a:r>
              <a:rPr lang="en-US" sz="1900" dirty="0" err="1" smtClean="0">
                <a:latin typeface="Rockwell" panose="02060603020205020403" pitchFamily="18" charset="0"/>
              </a:rPr>
              <a:t>psikolojik</a:t>
            </a:r>
            <a:r>
              <a:rPr lang="en-US" sz="1900" dirty="0" smtClean="0">
                <a:latin typeface="Rockwell" panose="02060603020205020403" pitchFamily="18" charset="0"/>
              </a:rPr>
              <a:t> </a:t>
            </a:r>
            <a:r>
              <a:rPr lang="en-US" sz="1900" dirty="0" err="1">
                <a:latin typeface="Rockwell" panose="02060603020205020403" pitchFamily="18" charset="0"/>
              </a:rPr>
              <a:t>anlamda</a:t>
            </a:r>
            <a:r>
              <a:rPr lang="en-US" sz="1900" dirty="0">
                <a:latin typeface="Rockwell" panose="02060603020205020403" pitchFamily="18" charset="0"/>
              </a:rPr>
              <a:t> </a:t>
            </a:r>
            <a:r>
              <a:rPr lang="en-US" sz="1900" dirty="0" smtClean="0">
                <a:latin typeface="Rockwell" panose="02060603020205020403" pitchFamily="18" charset="0"/>
              </a:rPr>
              <a:t>al</a:t>
            </a:r>
            <a:r>
              <a:rPr lang="tr-TR" sz="1900" dirty="0" err="1" smtClean="0">
                <a:latin typeface="Rockwell" panose="02060603020205020403" pitchFamily="18" charset="0"/>
              </a:rPr>
              <a:t>gıladığı</a:t>
            </a:r>
            <a:r>
              <a:rPr lang="en-US" sz="1900" dirty="0" smtClean="0">
                <a:latin typeface="Rockwell" panose="02060603020205020403" pitchFamily="18" charset="0"/>
              </a:rPr>
              <a:t> zaman</a:t>
            </a:r>
            <a:r>
              <a:rPr lang="tr-TR" sz="1900" dirty="0" smtClean="0">
                <a:latin typeface="Rockwell" panose="02060603020205020403" pitchFamily="18" charset="0"/>
              </a:rPr>
              <a:t> </a:t>
            </a:r>
            <a:r>
              <a:rPr lang="en-US" sz="1900" dirty="0" smtClean="0">
                <a:latin typeface="Rockwell" panose="02060603020205020403" pitchFamily="18" charset="0"/>
              </a:rPr>
              <a:t>t</a:t>
            </a:r>
            <a:r>
              <a:rPr lang="tr-TR" sz="1900" dirty="0" err="1" smtClean="0">
                <a:latin typeface="Rockwell" panose="02060603020205020403" pitchFamily="18" charset="0"/>
              </a:rPr>
              <a:t>ürüdür</a:t>
            </a:r>
            <a:r>
              <a:rPr lang="en-US" sz="1900" dirty="0" smtClean="0">
                <a:latin typeface="Rockwell" panose="02060603020205020403" pitchFamily="18" charset="0"/>
              </a:rPr>
              <a:t>.</a:t>
            </a:r>
            <a:endParaRPr lang="tr-TR" sz="1900" dirty="0" smtClean="0">
              <a:latin typeface="Rockwell" panose="02060603020205020403" pitchFamily="18" charset="0"/>
            </a:endParaRPr>
          </a:p>
          <a:p>
            <a:pPr marL="342900" indent="-342900">
              <a:lnSpc>
                <a:spcPts val="2136"/>
              </a:lnSpc>
              <a:spcAft>
                <a:spcPts val="630"/>
              </a:spcAft>
              <a:buFont typeface="Wingdings" panose="05000000000000000000" pitchFamily="2" charset="2"/>
              <a:buChar char="q"/>
            </a:pPr>
            <a:r>
              <a:rPr lang="en-US" sz="1900" dirty="0" err="1" smtClean="0">
                <a:latin typeface="Rockwell" panose="02060603020205020403" pitchFamily="18" charset="0"/>
              </a:rPr>
              <a:t>Alg</a:t>
            </a:r>
            <a:r>
              <a:rPr lang="tr-TR" sz="1900" dirty="0">
                <a:latin typeface="Rockwell" panose="02060603020205020403" pitchFamily="18" charset="0"/>
              </a:rPr>
              <a:t>ı</a:t>
            </a:r>
            <a:r>
              <a:rPr lang="en-US" sz="1900" dirty="0" err="1">
                <a:latin typeface="Rockwell" panose="02060603020205020403" pitchFamily="18" charset="0"/>
              </a:rPr>
              <a:t>lanan</a:t>
            </a:r>
            <a:r>
              <a:rPr lang="en-US" sz="1900" dirty="0">
                <a:latin typeface="Rockwell" panose="02060603020205020403" pitchFamily="18" charset="0"/>
              </a:rPr>
              <a:t> zaman, </a:t>
            </a:r>
            <a:r>
              <a:rPr lang="en-US" sz="1900" dirty="0" err="1">
                <a:latin typeface="Rockwell" panose="02060603020205020403" pitchFamily="18" charset="0"/>
              </a:rPr>
              <a:t>bireyden</a:t>
            </a:r>
            <a:r>
              <a:rPr lang="en-US" sz="1900" dirty="0">
                <a:latin typeface="Rockwell" panose="02060603020205020403" pitchFamily="18" charset="0"/>
              </a:rPr>
              <a:t> </a:t>
            </a:r>
            <a:r>
              <a:rPr lang="en-US" sz="1900" dirty="0" err="1">
                <a:latin typeface="Rockwell" panose="02060603020205020403" pitchFamily="18" charset="0"/>
              </a:rPr>
              <a:t>bireye</a:t>
            </a:r>
            <a:r>
              <a:rPr lang="en-US" sz="1900" dirty="0">
                <a:latin typeface="Rockwell" panose="02060603020205020403" pitchFamily="18" charset="0"/>
              </a:rPr>
              <a:t>, </a:t>
            </a:r>
            <a:r>
              <a:rPr lang="en-US" sz="1900" dirty="0" err="1">
                <a:latin typeface="Rockwell" panose="02060603020205020403" pitchFamily="18" charset="0"/>
              </a:rPr>
              <a:t>durumdan</a:t>
            </a:r>
            <a:r>
              <a:rPr lang="en-US" sz="1900" dirty="0">
                <a:latin typeface="Rockwell" panose="02060603020205020403" pitchFamily="18" charset="0"/>
              </a:rPr>
              <a:t> </a:t>
            </a:r>
            <a:r>
              <a:rPr lang="en-US" sz="1900" dirty="0" err="1">
                <a:latin typeface="Rockwell" panose="02060603020205020403" pitchFamily="18" charset="0"/>
              </a:rPr>
              <a:t>duruma</a:t>
            </a:r>
            <a:r>
              <a:rPr lang="en-US" sz="1900" dirty="0">
                <a:latin typeface="Rockwell" panose="02060603020205020403" pitchFamily="18" charset="0"/>
              </a:rPr>
              <a:t> de</a:t>
            </a:r>
            <a:r>
              <a:rPr lang="tr-TR" sz="1900" dirty="0">
                <a:latin typeface="Rockwell" panose="02060603020205020403" pitchFamily="18" charset="0"/>
              </a:rPr>
              <a:t>ğ</a:t>
            </a:r>
            <a:r>
              <a:rPr lang="en-US" sz="1900" dirty="0" err="1">
                <a:latin typeface="Rockwell" panose="02060603020205020403" pitchFamily="18" charset="0"/>
              </a:rPr>
              <a:t>i</a:t>
            </a:r>
            <a:r>
              <a:rPr lang="tr-TR" sz="1900" dirty="0" err="1">
                <a:latin typeface="Rockwell" panose="02060603020205020403" pitchFamily="18" charset="0"/>
              </a:rPr>
              <a:t>şi</a:t>
            </a:r>
            <a:r>
              <a:rPr lang="en-US" sz="1900" dirty="0" smtClean="0">
                <a:latin typeface="Rockwell" panose="02060603020205020403" pitchFamily="18" charset="0"/>
              </a:rPr>
              <a:t>r.</a:t>
            </a:r>
            <a:endParaRPr lang="tr-TR" sz="1900" dirty="0" smtClean="0">
              <a:latin typeface="Rockwell" panose="02060603020205020403" pitchFamily="18" charset="0"/>
            </a:endParaRPr>
          </a:p>
          <a:p>
            <a:pPr marL="342900" indent="-342900">
              <a:lnSpc>
                <a:spcPts val="2136"/>
              </a:lnSpc>
              <a:spcAft>
                <a:spcPts val="630"/>
              </a:spcAft>
              <a:buFont typeface="Wingdings" panose="05000000000000000000" pitchFamily="2" charset="2"/>
              <a:buChar char="q"/>
            </a:pPr>
            <a:r>
              <a:rPr lang="en-US" sz="1900" dirty="0" err="1" smtClean="0">
                <a:latin typeface="Rockwell" panose="02060603020205020403" pitchFamily="18" charset="0"/>
              </a:rPr>
              <a:t>Durumsald</a:t>
            </a:r>
            <a:r>
              <a:rPr lang="tr-TR" sz="1900" dirty="0">
                <a:latin typeface="Rockwell" panose="02060603020205020403" pitchFamily="18" charset="0"/>
              </a:rPr>
              <a:t>ı</a:t>
            </a:r>
            <a:r>
              <a:rPr lang="en-US" sz="1900" dirty="0">
                <a:latin typeface="Rockwell" panose="02060603020205020403" pitchFamily="18" charset="0"/>
              </a:rPr>
              <a:t>r </a:t>
            </a:r>
            <a:r>
              <a:rPr lang="en-US" sz="1900" dirty="0" err="1">
                <a:latin typeface="Rockwell" panose="02060603020205020403" pitchFamily="18" charset="0"/>
              </a:rPr>
              <a:t>ve</a:t>
            </a:r>
            <a:r>
              <a:rPr lang="en-US" sz="1900" dirty="0">
                <a:latin typeface="Rockwell" panose="02060603020205020403" pitchFamily="18" charset="0"/>
              </a:rPr>
              <a:t> </a:t>
            </a:r>
            <a:r>
              <a:rPr lang="tr-TR" sz="1900" dirty="0">
                <a:latin typeface="Rockwell" panose="02060603020205020403" pitchFamily="18" charset="0"/>
              </a:rPr>
              <a:t>ö</a:t>
            </a:r>
            <a:r>
              <a:rPr lang="en-US" sz="1900" dirty="0" err="1">
                <a:latin typeface="Rockwell" panose="02060603020205020403" pitchFamily="18" charset="0"/>
              </a:rPr>
              <a:t>znel</a:t>
            </a:r>
            <a:r>
              <a:rPr lang="en-US" sz="1900" dirty="0">
                <a:latin typeface="Rockwell" panose="02060603020205020403" pitchFamily="18" charset="0"/>
              </a:rPr>
              <a:t> </a:t>
            </a:r>
            <a:r>
              <a:rPr lang="en-US" sz="1900" dirty="0" err="1">
                <a:latin typeface="Rockwell" panose="02060603020205020403" pitchFamily="18" charset="0"/>
              </a:rPr>
              <a:t>ger</a:t>
            </a:r>
            <a:r>
              <a:rPr lang="tr-TR" sz="1900" dirty="0">
                <a:latin typeface="Rockwell" panose="02060603020205020403" pitchFamily="18" charset="0"/>
              </a:rPr>
              <a:t>ç</a:t>
            </a:r>
            <a:r>
              <a:rPr lang="en-US" sz="1900" dirty="0" err="1">
                <a:latin typeface="Rockwell" panose="02060603020205020403" pitchFamily="18" charset="0"/>
              </a:rPr>
              <a:t>ekli</a:t>
            </a:r>
            <a:r>
              <a:rPr lang="tr-TR" sz="1900" dirty="0">
                <a:latin typeface="Rockwell" panose="02060603020205020403" pitchFamily="18" charset="0"/>
              </a:rPr>
              <a:t>ğ</a:t>
            </a:r>
            <a:r>
              <a:rPr lang="en-US" sz="1900" dirty="0">
                <a:latin typeface="Rockwell" panose="02060603020205020403" pitchFamily="18" charset="0"/>
              </a:rPr>
              <a:t>e </a:t>
            </a:r>
            <a:r>
              <a:rPr lang="en-US" sz="1900" dirty="0" err="1">
                <a:latin typeface="Rockwell" panose="02060603020205020403" pitchFamily="18" charset="0"/>
              </a:rPr>
              <a:t>dayan</a:t>
            </a:r>
            <a:r>
              <a:rPr lang="tr-TR" sz="1900" dirty="0">
                <a:latin typeface="Rockwell" panose="02060603020205020403" pitchFamily="18" charset="0"/>
              </a:rPr>
              <a:t>ı</a:t>
            </a:r>
            <a:r>
              <a:rPr lang="en-US" sz="1900" dirty="0" smtClean="0">
                <a:latin typeface="Rockwell" panose="02060603020205020403" pitchFamily="18" charset="0"/>
              </a:rPr>
              <a:t>r.</a:t>
            </a:r>
            <a:endParaRPr lang="tr-TR" sz="1900" dirty="0" smtClean="0">
              <a:latin typeface="Rockwell" panose="02060603020205020403" pitchFamily="18" charset="0"/>
            </a:endParaRPr>
          </a:p>
          <a:p>
            <a:pPr marL="342900" indent="-342900">
              <a:lnSpc>
                <a:spcPts val="2136"/>
              </a:lnSpc>
              <a:spcAft>
                <a:spcPts val="630"/>
              </a:spcAft>
              <a:buFont typeface="Wingdings" panose="05000000000000000000" pitchFamily="2" charset="2"/>
              <a:buChar char="q"/>
            </a:pPr>
            <a:r>
              <a:rPr lang="tr-TR" sz="1900" dirty="0" smtClean="0">
                <a:latin typeface="Rockwell" panose="02060603020205020403" pitchFamily="18" charset="0"/>
              </a:rPr>
              <a:t>İn</a:t>
            </a:r>
            <a:r>
              <a:rPr lang="en-US" sz="1900" dirty="0">
                <a:latin typeface="Rockwell" panose="02060603020205020403" pitchFamily="18" charset="0"/>
              </a:rPr>
              <a:t>san </a:t>
            </a:r>
            <a:r>
              <a:rPr lang="tr-TR" sz="1900" dirty="0">
                <a:latin typeface="Rockwell" panose="02060603020205020403" pitchFamily="18" charset="0"/>
              </a:rPr>
              <a:t>sıkıldığında</a:t>
            </a:r>
            <a:r>
              <a:rPr lang="en-US" sz="1900" dirty="0">
                <a:latin typeface="Rockwell" panose="02060603020205020403" pitchFamily="18" charset="0"/>
              </a:rPr>
              <a:t>, bir</a:t>
            </a:r>
            <a:r>
              <a:rPr lang="tr-TR" sz="1900" dirty="0">
                <a:latin typeface="Rockwell" panose="02060603020205020403" pitchFamily="18" charset="0"/>
              </a:rPr>
              <a:t>şe</a:t>
            </a:r>
            <a:r>
              <a:rPr lang="en-US" sz="1900" dirty="0" err="1">
                <a:latin typeface="Rockwell" panose="02060603020205020403" pitchFamily="18" charset="0"/>
              </a:rPr>
              <a:t>yi</a:t>
            </a:r>
            <a:r>
              <a:rPr lang="en-US" sz="1900" dirty="0">
                <a:latin typeface="Rockwell" panose="02060603020205020403" pitchFamily="18" charset="0"/>
              </a:rPr>
              <a:t> </a:t>
            </a:r>
            <a:r>
              <a:rPr lang="en-US" sz="1900" dirty="0" err="1">
                <a:latin typeface="Rockwell" panose="02060603020205020403" pitchFamily="18" charset="0"/>
              </a:rPr>
              <a:t>sa</a:t>
            </a:r>
            <a:r>
              <a:rPr lang="tr-TR" sz="1900" dirty="0" err="1">
                <a:latin typeface="Rockwell" panose="02060603020205020403" pitchFamily="18" charset="0"/>
              </a:rPr>
              <a:t>bırsızc</a:t>
            </a:r>
            <a:r>
              <a:rPr lang="en-US" sz="1900" dirty="0">
                <a:latin typeface="Rockwell" panose="02060603020205020403" pitchFamily="18" charset="0"/>
              </a:rPr>
              <a:t>a </a:t>
            </a:r>
            <a:r>
              <a:rPr lang="en-US" sz="1900" dirty="0" err="1">
                <a:latin typeface="Rockwell" panose="02060603020205020403" pitchFamily="18" charset="0"/>
              </a:rPr>
              <a:t>bekledi</a:t>
            </a:r>
            <a:r>
              <a:rPr lang="tr-TR" sz="1900" dirty="0">
                <a:latin typeface="Rockwell" panose="02060603020205020403" pitchFamily="18" charset="0"/>
              </a:rPr>
              <a:t>ğ</a:t>
            </a:r>
            <a:r>
              <a:rPr lang="en-US" sz="1900" dirty="0" err="1">
                <a:latin typeface="Rockwell" panose="02060603020205020403" pitchFamily="18" charset="0"/>
              </a:rPr>
              <a:t>inde</a:t>
            </a:r>
            <a:r>
              <a:rPr lang="en-US" sz="1900" dirty="0">
                <a:latin typeface="Rockwell" panose="02060603020205020403" pitchFamily="18" charset="0"/>
              </a:rPr>
              <a:t> zaman </a:t>
            </a:r>
            <a:r>
              <a:rPr lang="en-US" sz="1900" dirty="0" err="1">
                <a:latin typeface="Rockwell" panose="02060603020205020403" pitchFamily="18" charset="0"/>
              </a:rPr>
              <a:t>daha</a:t>
            </a:r>
            <a:r>
              <a:rPr lang="en-US" sz="1900" dirty="0">
                <a:latin typeface="Rockwell" panose="02060603020205020403" pitchFamily="18" charset="0"/>
              </a:rPr>
              <a:t> </a:t>
            </a:r>
            <a:r>
              <a:rPr lang="en-US" sz="1900" dirty="0" err="1">
                <a:latin typeface="Rockwell" panose="02060603020205020403" pitchFamily="18" charset="0"/>
              </a:rPr>
              <a:t>yava</a:t>
            </a:r>
            <a:r>
              <a:rPr lang="tr-TR" sz="1900" dirty="0">
                <a:latin typeface="Rockwell" panose="02060603020205020403" pitchFamily="18" charset="0"/>
              </a:rPr>
              <a:t>ş</a:t>
            </a:r>
            <a:r>
              <a:rPr lang="en-US" sz="1900" dirty="0">
                <a:latin typeface="Rockwell" panose="02060603020205020403" pitchFamily="18" charset="0"/>
              </a:rPr>
              <a:t> </a:t>
            </a:r>
            <a:r>
              <a:rPr lang="en-US" sz="1900" dirty="0" err="1">
                <a:latin typeface="Rockwell" panose="02060603020205020403" pitchFamily="18" charset="0"/>
              </a:rPr>
              <a:t>ge</a:t>
            </a:r>
            <a:r>
              <a:rPr lang="tr-TR" sz="1900" dirty="0">
                <a:latin typeface="Rockwell" panose="02060603020205020403" pitchFamily="18" charset="0"/>
              </a:rPr>
              <a:t>ç</a:t>
            </a:r>
            <a:r>
              <a:rPr lang="en-US" sz="1900" dirty="0" err="1">
                <a:latin typeface="Rockwell" panose="02060603020205020403" pitchFamily="18" charset="0"/>
              </a:rPr>
              <a:t>er</a:t>
            </a:r>
            <a:r>
              <a:rPr lang="en-US" sz="1900" dirty="0" smtClean="0">
                <a:latin typeface="Rockwell" panose="02060603020205020403" pitchFamily="18" charset="0"/>
              </a:rPr>
              <a:t>.</a:t>
            </a:r>
            <a:r>
              <a:rPr lang="tr-TR" sz="1900" dirty="0" smtClean="0">
                <a:latin typeface="Rockwell" panose="02060603020205020403" pitchFamily="18" charset="0"/>
              </a:rPr>
              <a:t> </a:t>
            </a:r>
          </a:p>
          <a:p>
            <a:pPr marL="342900" indent="-342900">
              <a:lnSpc>
                <a:spcPts val="2136"/>
              </a:lnSpc>
              <a:spcAft>
                <a:spcPts val="630"/>
              </a:spcAft>
              <a:buFont typeface="Wingdings" panose="05000000000000000000" pitchFamily="2" charset="2"/>
              <a:buChar char="q"/>
            </a:pPr>
            <a:r>
              <a:rPr lang="en-US" sz="1900" dirty="0" smtClean="0">
                <a:latin typeface="Rockwell" panose="02060603020205020403" pitchFamily="18" charset="0"/>
              </a:rPr>
              <a:t>E</a:t>
            </a:r>
            <a:r>
              <a:rPr lang="tr-TR" sz="1900" dirty="0">
                <a:latin typeface="Rockwell" panose="02060603020205020403" pitchFamily="18" charset="0"/>
              </a:rPr>
              <a:t>ğ</a:t>
            </a:r>
            <a:r>
              <a:rPr lang="en-US" sz="1900" dirty="0" err="1">
                <a:latin typeface="Rockwell" panose="02060603020205020403" pitchFamily="18" charset="0"/>
              </a:rPr>
              <a:t>lence</a:t>
            </a:r>
            <a:r>
              <a:rPr lang="en-US" sz="1900" dirty="0">
                <a:latin typeface="Rockwell" panose="02060603020205020403" pitchFamily="18" charset="0"/>
              </a:rPr>
              <a:t> </a:t>
            </a:r>
            <a:r>
              <a:rPr lang="en-US" sz="1900" dirty="0" err="1">
                <a:latin typeface="Rockwell" panose="02060603020205020403" pitchFamily="18" charset="0"/>
              </a:rPr>
              <a:t>ve</a:t>
            </a:r>
            <a:r>
              <a:rPr lang="en-US" sz="1900" dirty="0">
                <a:latin typeface="Rockwell" panose="02060603020205020403" pitchFamily="18" charset="0"/>
              </a:rPr>
              <a:t> </a:t>
            </a:r>
            <a:r>
              <a:rPr lang="en-US" sz="1900" dirty="0" err="1">
                <a:latin typeface="Rockwell" panose="02060603020205020403" pitchFamily="18" charset="0"/>
              </a:rPr>
              <a:t>mutlu</a:t>
            </a:r>
            <a:r>
              <a:rPr lang="en-US" sz="1900" dirty="0">
                <a:latin typeface="Rockwell" panose="02060603020205020403" pitchFamily="18" charset="0"/>
              </a:rPr>
              <a:t> bir </a:t>
            </a:r>
            <a:r>
              <a:rPr lang="en-US" sz="1900" dirty="0" err="1">
                <a:latin typeface="Rockwell" panose="02060603020205020403" pitchFamily="18" charset="0"/>
              </a:rPr>
              <a:t>ortamda</a:t>
            </a:r>
            <a:r>
              <a:rPr lang="en-US" sz="1900" dirty="0">
                <a:latin typeface="Rockwell" panose="02060603020205020403" pitchFamily="18" charset="0"/>
              </a:rPr>
              <a:t> </a:t>
            </a:r>
            <a:r>
              <a:rPr lang="en-US" sz="1900" dirty="0" err="1">
                <a:latin typeface="Rockwell" panose="02060603020205020403" pitchFamily="18" charset="0"/>
              </a:rPr>
              <a:t>ise</a:t>
            </a:r>
            <a:r>
              <a:rPr lang="en-US" sz="1900" dirty="0">
                <a:latin typeface="Rockwell" panose="02060603020205020403" pitchFamily="18" charset="0"/>
              </a:rPr>
              <a:t> zaman </a:t>
            </a:r>
            <a:r>
              <a:rPr lang="tr-TR" sz="1900" dirty="0">
                <a:latin typeface="Rockwell" panose="02060603020205020403" pitchFamily="18" charset="0"/>
              </a:rPr>
              <a:t>ç</a:t>
            </a:r>
            <a:r>
              <a:rPr lang="en-US" sz="1900" dirty="0">
                <a:latin typeface="Rockwell" panose="02060603020205020403" pitchFamily="18" charset="0"/>
              </a:rPr>
              <a:t>ok h</a:t>
            </a:r>
            <a:r>
              <a:rPr lang="tr-TR" sz="1900" dirty="0">
                <a:latin typeface="Rockwell" panose="02060603020205020403" pitchFamily="18" charset="0"/>
              </a:rPr>
              <a:t>ı</a:t>
            </a:r>
            <a:r>
              <a:rPr lang="en-US" sz="1900" dirty="0" err="1">
                <a:latin typeface="Rockwell" panose="02060603020205020403" pitchFamily="18" charset="0"/>
              </a:rPr>
              <a:t>zl</a:t>
            </a:r>
            <a:r>
              <a:rPr lang="tr-TR" sz="1900" dirty="0">
                <a:latin typeface="Rockwell" panose="02060603020205020403" pitchFamily="18" charset="0"/>
              </a:rPr>
              <a:t>ı</a:t>
            </a:r>
            <a:r>
              <a:rPr lang="en-US" sz="1900" dirty="0">
                <a:latin typeface="Rockwell" panose="02060603020205020403" pitchFamily="18" charset="0"/>
              </a:rPr>
              <a:t> </a:t>
            </a:r>
            <a:r>
              <a:rPr lang="en-US" sz="1900" dirty="0" err="1">
                <a:latin typeface="Rockwell" panose="02060603020205020403" pitchFamily="18" charset="0"/>
              </a:rPr>
              <a:t>ge</a:t>
            </a:r>
            <a:r>
              <a:rPr lang="tr-TR" sz="1900" dirty="0">
                <a:latin typeface="Rockwell" panose="02060603020205020403" pitchFamily="18" charset="0"/>
              </a:rPr>
              <a:t>ç</a:t>
            </a:r>
            <a:r>
              <a:rPr lang="en-US" sz="1900" dirty="0" err="1">
                <a:latin typeface="Rockwell" panose="02060603020205020403" pitchFamily="18" charset="0"/>
              </a:rPr>
              <a:t>er</a:t>
            </a:r>
            <a:r>
              <a:rPr lang="en-US" sz="1900" dirty="0" smtClean="0">
                <a:latin typeface="Rockwell" panose="02060603020205020403" pitchFamily="18" charset="0"/>
              </a:rPr>
              <a:t>.</a:t>
            </a:r>
            <a:endParaRPr lang="en-US" sz="1900" dirty="0">
              <a:latin typeface="Rockwell" panose="02060603020205020403" pitchFamily="18" charset="0"/>
            </a:endParaRPr>
          </a:p>
          <a:p>
            <a:pPr marL="342900" indent="-342900">
              <a:lnSpc>
                <a:spcPts val="2136"/>
              </a:lnSpc>
              <a:spcAft>
                <a:spcPts val="630"/>
              </a:spcAft>
              <a:buFont typeface="Wingdings" panose="05000000000000000000" pitchFamily="2" charset="2"/>
              <a:buChar char="q"/>
            </a:pPr>
            <a:endParaRPr lang="en-US" sz="1900" dirty="0">
              <a:latin typeface="Rockwell" panose="02060603020205020403" pitchFamily="18" charset="0"/>
            </a:endParaRPr>
          </a:p>
        </p:txBody>
      </p:sp>
      <p:pic>
        <p:nvPicPr>
          <p:cNvPr id="9" name="Resim 8"/>
          <p:cNvPicPr>
            <a:picLocks noChangeAspect="1"/>
          </p:cNvPicPr>
          <p:nvPr/>
        </p:nvPicPr>
        <p:blipFill>
          <a:blip r:embed="rId2"/>
          <a:stretch>
            <a:fillRect/>
          </a:stretch>
        </p:blipFill>
        <p:spPr>
          <a:xfrm>
            <a:off x="8830491" y="4049486"/>
            <a:ext cx="2939143" cy="2569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7250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62200" y="533400"/>
            <a:ext cx="7772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tr-TR" sz="3600" b="1" dirty="0">
                <a:solidFill>
                  <a:srgbClr val="000000"/>
                </a:solidFill>
                <a:effectLst>
                  <a:outerShdw blurRad="38100" dist="38100" dir="2700000" algn="tl">
                    <a:srgbClr val="FFFFFF"/>
                  </a:outerShdw>
                </a:effectLst>
                <a:latin typeface="Comic Sans MS" pitchFamily="66" charset="0"/>
                <a:cs typeface="Times New Roman" charset="0"/>
              </a:rPr>
              <a:t>“Hedefi olmayan gemiye hiçbir rüzgar yardım etmez”</a:t>
            </a:r>
            <a:br>
              <a:rPr kumimoji="1" lang="tr-TR" sz="3600" b="1" dirty="0">
                <a:solidFill>
                  <a:srgbClr val="000000"/>
                </a:solidFill>
                <a:effectLst>
                  <a:outerShdw blurRad="38100" dist="38100" dir="2700000" algn="tl">
                    <a:srgbClr val="FFFFFF"/>
                  </a:outerShdw>
                </a:effectLst>
                <a:latin typeface="Comic Sans MS" pitchFamily="66" charset="0"/>
                <a:cs typeface="Times New Roman" charset="0"/>
              </a:rPr>
            </a:br>
            <a:r>
              <a:rPr kumimoji="1" lang="tr-TR" sz="3600" b="1" dirty="0">
                <a:effectLst>
                  <a:outerShdw blurRad="38100" dist="38100" dir="2700000" algn="tl">
                    <a:srgbClr val="000000"/>
                  </a:outerShdw>
                </a:effectLst>
                <a:latin typeface="Comic Sans MS" pitchFamily="66" charset="0"/>
                <a:cs typeface="Times New Roman" charset="0"/>
              </a:rPr>
              <a:t/>
            </a:r>
            <a:br>
              <a:rPr kumimoji="1" lang="tr-TR" sz="3600" b="1" dirty="0">
                <a:effectLst>
                  <a:outerShdw blurRad="38100" dist="38100" dir="2700000" algn="tl">
                    <a:srgbClr val="000000"/>
                  </a:outerShdw>
                </a:effectLst>
                <a:latin typeface="Comic Sans MS" pitchFamily="66" charset="0"/>
                <a:cs typeface="Times New Roman" charset="0"/>
              </a:rPr>
            </a:br>
            <a:r>
              <a:rPr kumimoji="1" lang="tr-TR" sz="2400" dirty="0">
                <a:latin typeface="Times New Roman" charset="0"/>
                <a:cs typeface="Times New Roman" charset="0"/>
              </a:rPr>
              <a:t/>
            </a:r>
            <a:br>
              <a:rPr kumimoji="1" lang="tr-TR" sz="2400" dirty="0">
                <a:latin typeface="Times New Roman" charset="0"/>
                <a:cs typeface="Times New Roman" charset="0"/>
              </a:rPr>
            </a:br>
            <a:endParaRPr kumimoji="1" lang="tr-TR" sz="2400" dirty="0">
              <a:latin typeface="Times New Roman" charset="0"/>
              <a:cs typeface="Times New Roman" charset="0"/>
            </a:endParaRPr>
          </a:p>
        </p:txBody>
      </p:sp>
      <p:pic>
        <p:nvPicPr>
          <p:cNvPr id="2" name="Resim 1"/>
          <p:cNvPicPr>
            <a:picLocks noChangeAspect="1"/>
          </p:cNvPicPr>
          <p:nvPr/>
        </p:nvPicPr>
        <p:blipFill>
          <a:blip r:embed="rId2"/>
          <a:stretch>
            <a:fillRect/>
          </a:stretch>
        </p:blipFill>
        <p:spPr>
          <a:xfrm>
            <a:off x="3389128" y="2114752"/>
            <a:ext cx="5718544" cy="2889754"/>
          </a:xfrm>
          <a:prstGeom prst="rect">
            <a:avLst/>
          </a:prstGeom>
        </p:spPr>
      </p:pic>
    </p:spTree>
    <p:extLst>
      <p:ext uri="{BB962C8B-B14F-4D97-AF65-F5344CB8AC3E}">
        <p14:creationId xmlns:p14="http://schemas.microsoft.com/office/powerpoint/2010/main" val="191558347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209800" y="685800"/>
            <a:ext cx="7772400" cy="2209800"/>
          </a:xfrm>
        </p:spPr>
        <p:txBody>
          <a:bodyPr>
            <a:normAutofit lnSpcReduction="10000"/>
          </a:bodyPr>
          <a:lstStyle/>
          <a:p>
            <a:pPr algn="ctr" eaLnBrk="1" hangingPunct="1">
              <a:buFont typeface="Wingdings" panose="05000000000000000000" pitchFamily="2" charset="2"/>
              <a:buNone/>
              <a:defRPr/>
            </a:pPr>
            <a:r>
              <a:rPr lang="tr-TR" sz="4000">
                <a:latin typeface="Comic Sans MS" pitchFamily="66" charset="0"/>
                <a:cs typeface="Times New Roman" charset="0"/>
              </a:rPr>
              <a:t>ÖLÇÜLÜ  VE DÜZENLİ  YAPILAN HER  ÇALIŞMANIN  SONU BAŞARILI  OLUR!..</a:t>
            </a:r>
            <a:r>
              <a:rPr lang="tr-TR" sz="4000">
                <a:latin typeface="Comic Sans MS" pitchFamily="66" charset="0"/>
              </a:rPr>
              <a:t> </a:t>
            </a:r>
          </a:p>
        </p:txBody>
      </p:sp>
      <p:pic>
        <p:nvPicPr>
          <p:cNvPr id="5123" name="Picture 3" descr="BD0521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745" y="3226526"/>
            <a:ext cx="3660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2940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tr-TR" sz="5400">
                <a:solidFill>
                  <a:srgbClr val="000000"/>
                </a:solidFill>
                <a:effectLst>
                  <a:outerShdw blurRad="38100" dist="38100" dir="2700000" algn="tl">
                    <a:srgbClr val="FFFFFF"/>
                  </a:outerShdw>
                </a:effectLst>
                <a:latin typeface="Comic Sans MS" pitchFamily="66" charset="0"/>
                <a:cs typeface="Times New Roman" charset="0"/>
              </a:rPr>
              <a:t>BAŞARMAK  İÇİN...</a:t>
            </a:r>
            <a:r>
              <a:rPr lang="tr-TR" smtClean="0"/>
              <a:t> </a:t>
            </a:r>
          </a:p>
        </p:txBody>
      </p:sp>
      <p:sp>
        <p:nvSpPr>
          <p:cNvPr id="12291" name="Rectangle 3"/>
          <p:cNvSpPr>
            <a:spLocks noGrp="1" noChangeArrowheads="1"/>
          </p:cNvSpPr>
          <p:nvPr>
            <p:ph type="body" sz="half" idx="1"/>
          </p:nvPr>
        </p:nvSpPr>
        <p:spPr>
          <a:xfrm>
            <a:off x="1981200" y="1600201"/>
            <a:ext cx="7988300" cy="4530725"/>
          </a:xfrm>
        </p:spPr>
        <p:txBody>
          <a:bodyPr/>
          <a:lstStyle/>
          <a:p>
            <a:pPr eaLnBrk="1" hangingPunct="1">
              <a:buFont typeface="Wingdings" panose="05000000000000000000" pitchFamily="2" charset="2"/>
              <a:buNone/>
              <a:defRPr/>
            </a:pPr>
            <a:endParaRPr lang="tr-TR" sz="4000" b="1"/>
          </a:p>
          <a:p>
            <a:pPr eaLnBrk="1" hangingPunct="1">
              <a:buFont typeface="Wingdings" panose="05000000000000000000" pitchFamily="2" charset="2"/>
              <a:buNone/>
              <a:defRPr/>
            </a:pPr>
            <a:r>
              <a:rPr lang="tr-TR" sz="4000" b="1">
                <a:latin typeface="Comic Sans MS" pitchFamily="66" charset="0"/>
                <a:cs typeface="Times New Roman" charset="0"/>
              </a:rPr>
              <a:t> Doğru hedef ve bilinçli çaba her öğrenciyi hedeflediği başarıya götürür.</a:t>
            </a:r>
            <a:endParaRPr lang="tr-TR" sz="4000">
              <a:latin typeface="Comic Sans MS" pitchFamily="66" charset="0"/>
              <a:cs typeface="Times New Roman" charset="0"/>
            </a:endParaRPr>
          </a:p>
          <a:p>
            <a:pPr eaLnBrk="1" hangingPunct="1">
              <a:buFont typeface="Wingdings" panose="05000000000000000000" pitchFamily="2" charset="2"/>
              <a:buNone/>
              <a:defRPr/>
            </a:pPr>
            <a:r>
              <a:rPr lang="tr-TR" sz="4000">
                <a:latin typeface="Comic Sans MS" pitchFamily="66" charset="0"/>
                <a:cs typeface="Times New Roman" charset="0"/>
              </a:rPr>
              <a:t> </a:t>
            </a:r>
          </a:p>
        </p:txBody>
      </p:sp>
    </p:spTree>
    <p:extLst>
      <p:ext uri="{BB962C8B-B14F-4D97-AF65-F5344CB8AC3E}">
        <p14:creationId xmlns:p14="http://schemas.microsoft.com/office/powerpoint/2010/main" val="465693372"/>
      </p:ext>
    </p:extLst>
  </p:cSld>
  <p:clrMapOvr>
    <a:masterClrMapping/>
  </p:clrMapOvr>
  <p:transition spd="med" advClick="0" advTm="6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981200" y="620713"/>
            <a:ext cx="8229600" cy="5510212"/>
          </a:xfrm>
        </p:spPr>
        <p:txBody>
          <a:bodyPr/>
          <a:lstStyle/>
          <a:p>
            <a:pPr algn="just" eaLnBrk="1" hangingPunct="1">
              <a:buFont typeface="Wingdings" panose="05000000000000000000" pitchFamily="2" charset="2"/>
              <a:buNone/>
              <a:defRPr/>
            </a:pPr>
            <a:endParaRPr lang="tr-TR" b="1" smtClean="0"/>
          </a:p>
          <a:p>
            <a:pPr algn="just" eaLnBrk="1" hangingPunct="1">
              <a:buFont typeface="Wingdings" panose="05000000000000000000" pitchFamily="2" charset="2"/>
              <a:buNone/>
              <a:defRPr/>
            </a:pPr>
            <a:r>
              <a:rPr lang="tr-TR" b="1" smtClean="0"/>
              <a:t>	</a:t>
            </a:r>
            <a:r>
              <a:rPr lang="tr-TR" sz="4000" b="1">
                <a:cs typeface="Times New Roman" charset="0"/>
              </a:rPr>
              <a:t>Hedefler, yapmamız gereken çalışmaların planlanmasında bize yol gösteren kılavuzumuzdur. Hedefe ulaşmak, bilinçli ve disiplinli bir çabayı zorunlu kılar.</a:t>
            </a:r>
            <a:endParaRPr lang="tr-TR" sz="4000">
              <a:cs typeface="Times New Roman" charset="0"/>
            </a:endParaRPr>
          </a:p>
          <a:p>
            <a:pPr algn="just" eaLnBrk="1" hangingPunct="1">
              <a:buFont typeface="Wingdings" panose="05000000000000000000" pitchFamily="2" charset="2"/>
              <a:buNone/>
              <a:defRPr/>
            </a:pPr>
            <a:r>
              <a:rPr lang="tr-TR" sz="4000">
                <a:cs typeface="Times New Roman" charset="0"/>
              </a:rPr>
              <a:t> </a:t>
            </a:r>
            <a:endParaRPr lang="tr-TR" sz="4000"/>
          </a:p>
          <a:p>
            <a:pPr algn="just" eaLnBrk="1" hangingPunct="1">
              <a:buFont typeface="Wingdings" panose="05000000000000000000" pitchFamily="2" charset="2"/>
              <a:buNone/>
              <a:defRPr/>
            </a:pPr>
            <a:endParaRPr lang="tr-TR" sz="4000"/>
          </a:p>
          <a:p>
            <a:pPr eaLnBrk="1" hangingPunct="1">
              <a:defRPr/>
            </a:pPr>
            <a:endParaRPr lang="tr-TR" sz="4000"/>
          </a:p>
        </p:txBody>
      </p:sp>
    </p:spTree>
    <p:extLst>
      <p:ext uri="{BB962C8B-B14F-4D97-AF65-F5344CB8AC3E}">
        <p14:creationId xmlns:p14="http://schemas.microsoft.com/office/powerpoint/2010/main" val="356759657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92313" y="1557338"/>
            <a:ext cx="8280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tr-TR" altLang="tr-TR" sz="3600" b="1">
                <a:latin typeface="Comic Sans MS" panose="030F0702030302020204" pitchFamily="66" charset="0"/>
                <a:cs typeface="Times New Roman" panose="02020603050405020304" pitchFamily="18" charset="0"/>
              </a:rPr>
              <a:t>Geleceğe yönelik hedeflerin aşamaları doğru oluşturulduğunda, kişi enerjisini hedefi doğrultusunda çok daha etkin bir biçimde kullanılabilir</a:t>
            </a:r>
          </a:p>
        </p:txBody>
      </p:sp>
    </p:spTree>
    <p:extLst>
      <p:ext uri="{BB962C8B-B14F-4D97-AF65-F5344CB8AC3E}">
        <p14:creationId xmlns:p14="http://schemas.microsoft.com/office/powerpoint/2010/main" val="401682251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172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tr-TR" altLang="tr-TR" sz="2400"/>
          </a:p>
        </p:txBody>
      </p:sp>
      <p:sp>
        <p:nvSpPr>
          <p:cNvPr id="16387" name="Rectangle 3"/>
          <p:cNvSpPr>
            <a:spLocks noGrp="1" noChangeArrowheads="1"/>
          </p:cNvSpPr>
          <p:nvPr>
            <p:ph type="title"/>
          </p:nvPr>
        </p:nvSpPr>
        <p:spPr>
          <a:xfrm>
            <a:off x="1981200" y="158750"/>
            <a:ext cx="8229600" cy="4565650"/>
          </a:xfrm>
        </p:spPr>
        <p:txBody>
          <a:bodyPr/>
          <a:lstStyle/>
          <a:p>
            <a:pPr eaLnBrk="1" hangingPunct="1">
              <a:defRPr/>
            </a:pPr>
            <a:r>
              <a:rPr lang="tr-TR" sz="5400" i="1">
                <a:solidFill>
                  <a:schemeClr val="hlink"/>
                </a:solidFill>
                <a:latin typeface="Comic Sans MS" pitchFamily="66" charset="0"/>
              </a:rPr>
              <a:t/>
            </a:r>
            <a:br>
              <a:rPr lang="tr-TR" sz="5400" i="1">
                <a:solidFill>
                  <a:schemeClr val="hlink"/>
                </a:solidFill>
                <a:latin typeface="Comic Sans MS" pitchFamily="66" charset="0"/>
              </a:rPr>
            </a:br>
            <a:r>
              <a:rPr lang="tr-TR" sz="5400" i="1">
                <a:solidFill>
                  <a:schemeClr val="hlink"/>
                </a:solidFill>
                <a:latin typeface="Comic Sans MS" pitchFamily="66" charset="0"/>
              </a:rPr>
              <a:t/>
            </a:r>
            <a:br>
              <a:rPr lang="tr-TR" sz="5400" i="1">
                <a:solidFill>
                  <a:schemeClr val="hlink"/>
                </a:solidFill>
                <a:latin typeface="Comic Sans MS" pitchFamily="66" charset="0"/>
              </a:rPr>
            </a:br>
            <a:r>
              <a:rPr lang="tr-TR" sz="5400" i="1">
                <a:solidFill>
                  <a:schemeClr val="hlink"/>
                </a:solidFill>
                <a:latin typeface="Comic Sans MS" pitchFamily="66" charset="0"/>
              </a:rPr>
              <a:t/>
            </a:r>
            <a:br>
              <a:rPr lang="tr-TR" sz="5400" i="1">
                <a:solidFill>
                  <a:schemeClr val="hlink"/>
                </a:solidFill>
                <a:latin typeface="Comic Sans MS" pitchFamily="66" charset="0"/>
              </a:rPr>
            </a:br>
            <a:r>
              <a:rPr lang="tr-TR" sz="5400" i="1">
                <a:solidFill>
                  <a:srgbClr val="000000"/>
                </a:solidFill>
                <a:effectLst>
                  <a:outerShdw blurRad="38100" dist="38100" dir="2700000" algn="tl">
                    <a:srgbClr val="FFFFFF"/>
                  </a:outerShdw>
                </a:effectLst>
                <a:latin typeface="Comic Sans MS" pitchFamily="66" charset="0"/>
                <a:cs typeface="Times New Roman" charset="0"/>
              </a:rPr>
              <a:t>Hedef  Belirlemek Neden  Önemlidir?</a:t>
            </a:r>
            <a:r>
              <a:rPr lang="tr-TR" sz="5400">
                <a:solidFill>
                  <a:srgbClr val="000000"/>
                </a:solidFill>
                <a:effectLst>
                  <a:outerShdw blurRad="38100" dist="38100" dir="2700000" algn="tl">
                    <a:srgbClr val="FFFFFF"/>
                  </a:outerShdw>
                </a:effectLst>
                <a:latin typeface="Comic Sans MS" pitchFamily="66" charset="0"/>
                <a:cs typeface="Times New Roman" charset="0"/>
              </a:rPr>
              <a:t/>
            </a:r>
            <a:br>
              <a:rPr lang="tr-TR" sz="5400">
                <a:solidFill>
                  <a:srgbClr val="000000"/>
                </a:solidFill>
                <a:effectLst>
                  <a:outerShdw blurRad="38100" dist="38100" dir="2700000" algn="tl">
                    <a:srgbClr val="FFFFFF"/>
                  </a:outerShdw>
                </a:effectLst>
                <a:latin typeface="Comic Sans MS" pitchFamily="66" charset="0"/>
                <a:cs typeface="Times New Roman" charset="0"/>
              </a:rPr>
            </a:br>
            <a:endParaRPr lang="tr-TR" sz="540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799254131"/>
      </p:ext>
    </p:extLst>
  </p:cSld>
  <p:clrMapOvr>
    <a:masterClrMapping/>
  </p:clrMapOvr>
  <p:transition spd="med" advClick="0" advTm="6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41500" y="52389"/>
            <a:ext cx="8637588" cy="1431925"/>
          </a:xfrm>
        </p:spPr>
        <p:txBody>
          <a:bodyPr/>
          <a:lstStyle/>
          <a:p>
            <a:pPr eaLnBrk="1" hangingPunct="1">
              <a:defRPr/>
            </a:pPr>
            <a:r>
              <a:rPr lang="tr-TR" b="0" dirty="0" smtClean="0">
                <a:solidFill>
                  <a:srgbClr val="000000"/>
                </a:solidFill>
                <a:effectLst>
                  <a:outerShdw blurRad="38100" dist="38100" dir="2700000" algn="tl">
                    <a:srgbClr val="FFFFFF"/>
                  </a:outerShdw>
                </a:effectLst>
                <a:cs typeface="Times New Roman" charset="0"/>
              </a:rPr>
              <a:t>HEDEF TESPİT ETMENİN ÖNEMİ</a:t>
            </a:r>
            <a:r>
              <a:rPr lang="tr-TR" dirty="0" smtClean="0"/>
              <a:t> </a:t>
            </a:r>
          </a:p>
        </p:txBody>
      </p:sp>
      <p:sp>
        <p:nvSpPr>
          <p:cNvPr id="18435" name="Rectangle 3"/>
          <p:cNvSpPr>
            <a:spLocks noGrp="1" noChangeArrowheads="1"/>
          </p:cNvSpPr>
          <p:nvPr>
            <p:ph type="body" idx="1"/>
          </p:nvPr>
        </p:nvSpPr>
        <p:spPr>
          <a:xfrm>
            <a:off x="2209801" y="1981200"/>
            <a:ext cx="8035925" cy="4648200"/>
          </a:xfrm>
        </p:spPr>
        <p:txBody>
          <a:bodyPr>
            <a:normAutofit lnSpcReduction="10000"/>
          </a:bodyPr>
          <a:lstStyle/>
          <a:p>
            <a:pPr eaLnBrk="1" hangingPunct="1">
              <a:lnSpc>
                <a:spcPct val="90000"/>
              </a:lnSpc>
              <a:defRPr/>
            </a:pPr>
            <a:r>
              <a:rPr lang="tr-TR" sz="3600" b="1">
                <a:latin typeface="Comic Sans MS" pitchFamily="66" charset="0"/>
                <a:ea typeface="Arial Unicode MS" pitchFamily="34" charset="-128"/>
                <a:cs typeface="Arial Unicode MS" pitchFamily="34" charset="-128"/>
              </a:rPr>
              <a:t>Hedefin tespit edilmesi ona uygun haz</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rl</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klar</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n yapılmasında bir </a:t>
            </a:r>
            <a:r>
              <a:rPr lang="tr-TR" sz="3600" b="1">
                <a:latin typeface="Comic Sans MS" pitchFamily="66" charset="0"/>
              </a:rPr>
              <a:t>p</a:t>
            </a:r>
            <a:r>
              <a:rPr lang="tr-TR" sz="3600" b="1">
                <a:latin typeface="Comic Sans MS" pitchFamily="66" charset="0"/>
                <a:ea typeface="Arial Unicode MS" pitchFamily="34" charset="-128"/>
                <a:cs typeface="Arial Unicode MS" pitchFamily="34" charset="-128"/>
              </a:rPr>
              <a:t>lan</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n ç</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kar</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lmasın</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 kolayla</a:t>
            </a:r>
            <a:r>
              <a:rPr lang="tr-TR" sz="3600" b="1">
                <a:latin typeface="Comic Sans MS" pitchFamily="66" charset="0"/>
              </a:rPr>
              <a:t>ş</a:t>
            </a:r>
            <a:r>
              <a:rPr lang="tr-TR" sz="3600" b="1">
                <a:latin typeface="Comic Sans MS" pitchFamily="66" charset="0"/>
                <a:ea typeface="Arial Unicode MS" pitchFamily="34" charset="-128"/>
                <a:cs typeface="Arial Unicode MS" pitchFamily="34" charset="-128"/>
              </a:rPr>
              <a:t>t</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r</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r. </a:t>
            </a:r>
            <a:endParaRPr lang="tr-TR" sz="3600" b="1">
              <a:latin typeface="Comic Sans MS" pitchFamily="66" charset="0"/>
            </a:endParaRPr>
          </a:p>
          <a:p>
            <a:pPr eaLnBrk="1" hangingPunct="1">
              <a:lnSpc>
                <a:spcPct val="90000"/>
              </a:lnSpc>
              <a:defRPr/>
            </a:pPr>
            <a:r>
              <a:rPr lang="tr-TR" sz="3600" b="1">
                <a:latin typeface="Comic Sans MS" pitchFamily="66" charset="0"/>
                <a:ea typeface="Arial Unicode MS" pitchFamily="34" charset="-128"/>
                <a:cs typeface="Arial Unicode MS" pitchFamily="34" charset="-128"/>
              </a:rPr>
              <a:t>Hedef belli olmazsa plan ç</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karma ve plana uygun çal</a:t>
            </a:r>
            <a:r>
              <a:rPr lang="tr-TR" sz="3600" b="1">
                <a:latin typeface="Comic Sans MS" pitchFamily="66" charset="0"/>
              </a:rPr>
              <a:t>ış</a:t>
            </a:r>
            <a:r>
              <a:rPr lang="tr-TR" sz="3600" b="1">
                <a:latin typeface="Comic Sans MS" pitchFamily="66" charset="0"/>
                <a:ea typeface="Arial Unicode MS" pitchFamily="34" charset="-128"/>
                <a:cs typeface="Arial Unicode MS" pitchFamily="34" charset="-128"/>
              </a:rPr>
              <a:t>ma yapma da mümkün de</a:t>
            </a:r>
            <a:r>
              <a:rPr lang="tr-TR" sz="3600" b="1">
                <a:latin typeface="Comic Sans MS" pitchFamily="66" charset="0"/>
              </a:rPr>
              <a:t>ğ</a:t>
            </a:r>
            <a:r>
              <a:rPr lang="tr-TR" sz="3600" b="1">
                <a:latin typeface="Comic Sans MS" pitchFamily="66" charset="0"/>
                <a:ea typeface="Arial Unicode MS" pitchFamily="34" charset="-128"/>
                <a:cs typeface="Arial Unicode MS" pitchFamily="34" charset="-128"/>
              </a:rPr>
              <a:t>ildir. </a:t>
            </a:r>
            <a:endParaRPr lang="tr-TR" sz="3600" b="1">
              <a:latin typeface="Comic Sans MS" pitchFamily="66" charset="0"/>
            </a:endParaRPr>
          </a:p>
          <a:p>
            <a:pPr eaLnBrk="1" hangingPunct="1">
              <a:lnSpc>
                <a:spcPct val="90000"/>
              </a:lnSpc>
              <a:defRPr/>
            </a:pPr>
            <a:r>
              <a:rPr lang="tr-TR" sz="3600" b="1">
                <a:latin typeface="Comic Sans MS" pitchFamily="66" charset="0"/>
                <a:ea typeface="Arial Unicode MS" pitchFamily="34" charset="-128"/>
                <a:cs typeface="Arial Unicode MS" pitchFamily="34" charset="-128"/>
              </a:rPr>
              <a:t>Her hedefe farkl</a:t>
            </a:r>
            <a:r>
              <a:rPr lang="tr-TR" sz="3600" b="1">
                <a:latin typeface="Comic Sans MS" pitchFamily="66" charset="0"/>
              </a:rPr>
              <a:t>ı</a:t>
            </a:r>
            <a:r>
              <a:rPr lang="tr-TR" sz="3600" b="1">
                <a:latin typeface="Comic Sans MS" pitchFamily="66" charset="0"/>
                <a:ea typeface="Arial Unicode MS" pitchFamily="34" charset="-128"/>
                <a:cs typeface="Arial Unicode MS" pitchFamily="34" charset="-128"/>
              </a:rPr>
              <a:t> yollardan gidilir</a:t>
            </a:r>
            <a:endParaRPr lang="tr-TR" sz="3600"/>
          </a:p>
        </p:txBody>
      </p:sp>
    </p:spTree>
    <p:extLst>
      <p:ext uri="{BB962C8B-B14F-4D97-AF65-F5344CB8AC3E}">
        <p14:creationId xmlns:p14="http://schemas.microsoft.com/office/powerpoint/2010/main" val="301128075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58750"/>
            <a:ext cx="8229600" cy="4349750"/>
          </a:xfrm>
        </p:spPr>
        <p:txBody>
          <a:bodyPr/>
          <a:lstStyle/>
          <a:p>
            <a:pPr eaLnBrk="1" hangingPunct="1">
              <a:defRPr/>
            </a:pPr>
            <a:r>
              <a:rPr lang="tr-TR" i="1" smtClean="0">
                <a:solidFill>
                  <a:srgbClr val="6600FF"/>
                </a:solidFill>
                <a:latin typeface="Comic Sans MS" pitchFamily="66" charset="0"/>
              </a:rPr>
              <a:t/>
            </a:r>
            <a:br>
              <a:rPr lang="tr-TR" i="1" smtClean="0">
                <a:solidFill>
                  <a:srgbClr val="6600FF"/>
                </a:solidFill>
                <a:latin typeface="Comic Sans MS" pitchFamily="66" charset="0"/>
              </a:rPr>
            </a:br>
            <a:r>
              <a:rPr lang="tr-TR" b="0" i="1" smtClean="0">
                <a:solidFill>
                  <a:srgbClr val="000000"/>
                </a:solidFill>
                <a:effectLst>
                  <a:outerShdw blurRad="38100" dist="38100" dir="2700000" algn="tl">
                    <a:srgbClr val="FFFFFF"/>
                  </a:outerShdw>
                </a:effectLst>
                <a:latin typeface="Comic Sans MS" pitchFamily="66" charset="0"/>
              </a:rPr>
              <a:t>Liseye</a:t>
            </a:r>
            <a:r>
              <a:rPr lang="tr-TR" b="0" i="1" smtClean="0">
                <a:solidFill>
                  <a:srgbClr val="000000"/>
                </a:solidFill>
                <a:effectLst>
                  <a:outerShdw blurRad="38100" dist="38100" dir="2700000" algn="tl">
                    <a:srgbClr val="FFFFFF"/>
                  </a:outerShdw>
                </a:effectLst>
                <a:latin typeface="Comic Sans MS" pitchFamily="66" charset="0"/>
                <a:cs typeface="Times New Roman" charset="0"/>
              </a:rPr>
              <a:t> Hazırlık Sürecinde  Hedefimize </a:t>
            </a:r>
            <a:r>
              <a:rPr lang="tr-TR" b="0" smtClean="0">
                <a:solidFill>
                  <a:srgbClr val="000000"/>
                </a:solidFill>
                <a:effectLst>
                  <a:outerShdw blurRad="38100" dist="38100" dir="2700000" algn="tl">
                    <a:srgbClr val="FFFFFF"/>
                  </a:outerShdw>
                </a:effectLst>
                <a:latin typeface="Comic Sans MS" pitchFamily="66" charset="0"/>
                <a:cs typeface="Times New Roman" charset="0"/>
              </a:rPr>
              <a:t/>
            </a:r>
            <a:br>
              <a:rPr lang="tr-TR" b="0" smtClean="0">
                <a:solidFill>
                  <a:srgbClr val="000000"/>
                </a:solidFill>
                <a:effectLst>
                  <a:outerShdw blurRad="38100" dist="38100" dir="2700000" algn="tl">
                    <a:srgbClr val="FFFFFF"/>
                  </a:outerShdw>
                </a:effectLst>
                <a:latin typeface="Comic Sans MS" pitchFamily="66" charset="0"/>
                <a:cs typeface="Times New Roman" charset="0"/>
              </a:rPr>
            </a:br>
            <a:r>
              <a:rPr lang="tr-TR" b="0" i="1" smtClean="0">
                <a:solidFill>
                  <a:srgbClr val="000000"/>
                </a:solidFill>
                <a:effectLst>
                  <a:outerShdw blurRad="38100" dist="38100" dir="2700000" algn="tl">
                    <a:srgbClr val="FFFFFF"/>
                  </a:outerShdw>
                </a:effectLst>
                <a:latin typeface="Comic Sans MS" pitchFamily="66" charset="0"/>
                <a:cs typeface="Times New Roman" charset="0"/>
              </a:rPr>
              <a:t>Ulaşma   Aşamaları</a:t>
            </a:r>
            <a:r>
              <a:rPr lang="tr-TR" b="0" smtClean="0">
                <a:solidFill>
                  <a:srgbClr val="000000"/>
                </a:solidFill>
                <a:effectLst>
                  <a:outerShdw blurRad="38100" dist="38100" dir="2700000" algn="tl">
                    <a:srgbClr val="FFFFFF"/>
                  </a:outerShdw>
                </a:effectLst>
                <a:cs typeface="Times New Roman" charset="0"/>
              </a:rPr>
              <a:t/>
            </a:r>
            <a:br>
              <a:rPr lang="tr-TR" b="0" smtClean="0">
                <a:solidFill>
                  <a:srgbClr val="000000"/>
                </a:solidFill>
                <a:effectLst>
                  <a:outerShdw blurRad="38100" dist="38100" dir="2700000" algn="tl">
                    <a:srgbClr val="FFFFFF"/>
                  </a:outerShdw>
                </a:effectLst>
                <a:cs typeface="Times New Roman" charset="0"/>
              </a:rPr>
            </a:br>
            <a:r>
              <a:rPr lang="tr-TR" smtClean="0">
                <a:cs typeface="Times New Roman" charset="0"/>
              </a:rPr>
              <a:t> </a:t>
            </a:r>
            <a:br>
              <a:rPr lang="tr-TR" smtClean="0">
                <a:cs typeface="Times New Roman" charset="0"/>
              </a:rPr>
            </a:br>
            <a:endParaRPr lang="tr-TR" smtClean="0">
              <a:cs typeface="Times New Roman" charset="0"/>
            </a:endParaRPr>
          </a:p>
        </p:txBody>
      </p:sp>
      <p:pic>
        <p:nvPicPr>
          <p:cNvPr id="12291" name="Picture 3" descr="PE014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139" y="3141663"/>
            <a:ext cx="29225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78169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tr-TR" sz="5400">
                <a:solidFill>
                  <a:srgbClr val="000000"/>
                </a:solidFill>
                <a:effectLst>
                  <a:outerShdw blurRad="38100" dist="38100" dir="2700000" algn="tl">
                    <a:srgbClr val="FFFFFF"/>
                  </a:outerShdw>
                </a:effectLst>
                <a:latin typeface="Comic Sans MS" pitchFamily="66" charset="0"/>
                <a:cs typeface="Times New Roman" charset="0"/>
              </a:rPr>
              <a:t>Kendinizi Tanıyın</a:t>
            </a:r>
          </a:p>
        </p:txBody>
      </p:sp>
      <p:sp>
        <p:nvSpPr>
          <p:cNvPr id="22531" name="Rectangle 3"/>
          <p:cNvSpPr>
            <a:spLocks noGrp="1" noChangeArrowheads="1"/>
          </p:cNvSpPr>
          <p:nvPr>
            <p:ph type="body" idx="1"/>
          </p:nvPr>
        </p:nvSpPr>
        <p:spPr>
          <a:xfrm>
            <a:off x="3352800" y="1600201"/>
            <a:ext cx="6777038" cy="4530725"/>
          </a:xfrm>
        </p:spPr>
        <p:txBody>
          <a:bodyPr/>
          <a:lstStyle/>
          <a:p>
            <a:pPr lvl="4" algn="just" eaLnBrk="1" hangingPunct="1">
              <a:buFont typeface="Wingdings" panose="05000000000000000000" pitchFamily="2" charset="2"/>
              <a:buNone/>
              <a:defRPr/>
            </a:pPr>
            <a:r>
              <a:rPr lang="tr-TR" sz="3600" b="1">
                <a:latin typeface="Comic Sans MS" pitchFamily="66" charset="0"/>
              </a:rPr>
              <a:t> </a:t>
            </a:r>
            <a:r>
              <a:rPr lang="tr-TR" sz="3600" b="1">
                <a:latin typeface="Comic Sans MS" pitchFamily="66" charset="0"/>
                <a:cs typeface="Times New Roman" charset="0"/>
              </a:rPr>
              <a:t>Hangi alanlarda daha yetenekli</a:t>
            </a:r>
            <a:r>
              <a:rPr lang="tr-TR" sz="3600" b="1">
                <a:latin typeface="Comic Sans MS" pitchFamily="66" charset="0"/>
              </a:rPr>
              <a:t> </a:t>
            </a:r>
            <a:r>
              <a:rPr lang="tr-TR" sz="3600" b="1">
                <a:latin typeface="Comic Sans MS" pitchFamily="66" charset="0"/>
                <a:cs typeface="Times New Roman" charset="0"/>
              </a:rPr>
              <a:t>olduğunuzu, nelere ilgi</a:t>
            </a:r>
            <a:r>
              <a:rPr lang="tr-TR" sz="3600" b="1">
                <a:latin typeface="Comic Sans MS" pitchFamily="66" charset="0"/>
              </a:rPr>
              <a:t> g</a:t>
            </a:r>
            <a:r>
              <a:rPr lang="tr-TR" sz="3600" b="1">
                <a:latin typeface="Comic Sans MS" pitchFamily="66" charset="0"/>
                <a:cs typeface="Times New Roman" charset="0"/>
              </a:rPr>
              <a:t>österdiğinizi, gelecekte nasıl</a:t>
            </a:r>
            <a:r>
              <a:rPr lang="tr-TR" sz="3600" b="1">
                <a:latin typeface="Comic Sans MS" pitchFamily="66" charset="0"/>
              </a:rPr>
              <a:t> </a:t>
            </a:r>
            <a:r>
              <a:rPr lang="tr-TR" sz="3600" b="1">
                <a:latin typeface="Comic Sans MS" pitchFamily="66" charset="0"/>
                <a:cs typeface="Times New Roman" charset="0"/>
              </a:rPr>
              <a:t>bir yaşam  istediğinizi tanıyın.</a:t>
            </a:r>
            <a:endParaRPr lang="tr-TR" sz="3600">
              <a:latin typeface="Comic Sans MS" pitchFamily="66" charset="0"/>
              <a:cs typeface="Times New Roman" charset="0"/>
            </a:endParaRPr>
          </a:p>
          <a:p>
            <a:pPr lvl="4" algn="just" eaLnBrk="1" hangingPunct="1">
              <a:buFont typeface="Wingdings" panose="05000000000000000000" pitchFamily="2" charset="2"/>
              <a:buNone/>
              <a:defRPr/>
            </a:pPr>
            <a:r>
              <a:rPr lang="tr-TR" sz="3600">
                <a:latin typeface="Comic Sans MS" pitchFamily="66" charset="0"/>
                <a:cs typeface="Times New Roman" charset="0"/>
              </a:rPr>
              <a:t> </a:t>
            </a:r>
          </a:p>
        </p:txBody>
      </p:sp>
      <p:sp>
        <p:nvSpPr>
          <p:cNvPr id="13316" name="PyramidChart 1;Master;1;0.15;3"/>
          <p:cNvSpPr>
            <a:spLocks noChangeArrowheads="1"/>
          </p:cNvSpPr>
          <p:nvPr/>
        </p:nvSpPr>
        <p:spPr bwMode="auto">
          <a:xfrm>
            <a:off x="2740026" y="1981200"/>
            <a:ext cx="67230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tr-TR" altLang="tr-TR" sz="2400"/>
          </a:p>
        </p:txBody>
      </p:sp>
      <p:sp>
        <p:nvSpPr>
          <p:cNvPr id="22533" name="AutoShape 5"/>
          <p:cNvSpPr>
            <a:spLocks noChangeArrowheads="1"/>
          </p:cNvSpPr>
          <p:nvPr/>
        </p:nvSpPr>
        <p:spPr bwMode="auto">
          <a:xfrm flipH="1">
            <a:off x="6102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tr-TR" sz="2400">
              <a:latin typeface="Times New Roman" charset="0"/>
            </a:endParaRPr>
          </a:p>
        </p:txBody>
      </p:sp>
      <p:sp>
        <p:nvSpPr>
          <p:cNvPr id="13318" name="PyramidChart 2;Master;1;0.15;3"/>
          <p:cNvSpPr>
            <a:spLocks noChangeArrowheads="1"/>
          </p:cNvSpPr>
          <p:nvPr/>
        </p:nvSpPr>
        <p:spPr bwMode="auto">
          <a:xfrm>
            <a:off x="2743201" y="2057400"/>
            <a:ext cx="67230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tr-TR" altLang="tr-TR" sz="2400"/>
          </a:p>
        </p:txBody>
      </p:sp>
      <p:sp>
        <p:nvSpPr>
          <p:cNvPr id="22535" name="AutoShape 7"/>
          <p:cNvSpPr>
            <a:spLocks noChangeArrowheads="1"/>
          </p:cNvSpPr>
          <p:nvPr/>
        </p:nvSpPr>
        <p:spPr bwMode="auto">
          <a:xfrm flipH="1">
            <a:off x="6102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tr-TR" sz="2400">
              <a:latin typeface="Times New Roman" charset="0"/>
            </a:endParaRPr>
          </a:p>
        </p:txBody>
      </p:sp>
      <p:pic>
        <p:nvPicPr>
          <p:cNvPr id="13320" name="Picture 8"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371600"/>
            <a:ext cx="3276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905000" y="5181601"/>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kumimoji="1" lang="tr-TR" altLang="tr-TR" sz="4000">
                <a:latin typeface="Comic Sans MS" panose="030F0702030302020204" pitchFamily="66" charset="0"/>
              </a:rPr>
              <a:t>BEN KİMİM?</a:t>
            </a:r>
          </a:p>
        </p:txBody>
      </p:sp>
    </p:spTree>
    <p:extLst>
      <p:ext uri="{BB962C8B-B14F-4D97-AF65-F5344CB8AC3E}">
        <p14:creationId xmlns:p14="http://schemas.microsoft.com/office/powerpoint/2010/main" val="412072659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tr-TR" sz="5400">
                <a:solidFill>
                  <a:srgbClr val="000000"/>
                </a:solidFill>
                <a:effectLst>
                  <a:outerShdw blurRad="38100" dist="38100" dir="2700000" algn="tl">
                    <a:srgbClr val="FFFFFF"/>
                  </a:outerShdw>
                </a:effectLst>
                <a:latin typeface="Comic Sans MS" pitchFamily="66" charset="0"/>
                <a:cs typeface="Times New Roman" charset="0"/>
              </a:rPr>
              <a:t>Hedefinizi  Tanıyın</a:t>
            </a:r>
          </a:p>
        </p:txBody>
      </p:sp>
      <p:sp>
        <p:nvSpPr>
          <p:cNvPr id="24579" name="Rectangle 3"/>
          <p:cNvSpPr>
            <a:spLocks noGrp="1" noChangeArrowheads="1"/>
          </p:cNvSpPr>
          <p:nvPr>
            <p:ph type="body" idx="1"/>
          </p:nvPr>
        </p:nvSpPr>
        <p:spPr/>
        <p:txBody>
          <a:bodyPr/>
          <a:lstStyle/>
          <a:p>
            <a:pPr algn="just" eaLnBrk="1" hangingPunct="1">
              <a:buFont typeface="Wingdings" panose="05000000000000000000" pitchFamily="2" charset="2"/>
              <a:buNone/>
              <a:defRPr/>
            </a:pPr>
            <a:endParaRPr lang="tr-TR" b="1" smtClean="0">
              <a:latin typeface="Comic Sans MS" pitchFamily="66" charset="0"/>
            </a:endParaRPr>
          </a:p>
          <a:p>
            <a:pPr algn="just" eaLnBrk="1" hangingPunct="1">
              <a:buFont typeface="Wingdings" panose="05000000000000000000" pitchFamily="2" charset="2"/>
              <a:buNone/>
              <a:defRPr/>
            </a:pPr>
            <a:endParaRPr lang="tr-TR" b="1" smtClean="0">
              <a:latin typeface="Comic Sans MS" pitchFamily="66" charset="0"/>
            </a:endParaRPr>
          </a:p>
          <a:p>
            <a:pPr algn="just" eaLnBrk="1" hangingPunct="1">
              <a:buFont typeface="Wingdings" panose="05000000000000000000" pitchFamily="2" charset="2"/>
              <a:buNone/>
              <a:defRPr/>
            </a:pPr>
            <a:r>
              <a:rPr lang="tr-TR" b="1" smtClean="0">
                <a:latin typeface="Comic Sans MS" pitchFamily="66" charset="0"/>
              </a:rPr>
              <a:t>	</a:t>
            </a:r>
            <a:r>
              <a:rPr lang="tr-TR" b="1" smtClean="0">
                <a:latin typeface="Comic Sans MS" pitchFamily="66" charset="0"/>
                <a:cs typeface="Times New Roman" charset="0"/>
              </a:rPr>
              <a:t>Ulaşmak istediğiniz mesleğin  çalışma koşullarını, bu meslek için gereken nitelikleri araştırın.</a:t>
            </a:r>
            <a:endParaRPr lang="tr-TR" smtClean="0">
              <a:latin typeface="Comic Sans MS" pitchFamily="66" charset="0"/>
            </a:endParaRPr>
          </a:p>
          <a:p>
            <a:pPr eaLnBrk="1" hangingPunct="1">
              <a:buFont typeface="Wingdings" panose="05000000000000000000" pitchFamily="2" charset="2"/>
              <a:buNone/>
              <a:defRPr/>
            </a:pPr>
            <a:endParaRPr lang="tr-TR" smtClean="0">
              <a:latin typeface="Comic Sans MS" pitchFamily="66" charset="0"/>
            </a:endParaRPr>
          </a:p>
        </p:txBody>
      </p:sp>
    </p:spTree>
    <p:extLst>
      <p:ext uri="{BB962C8B-B14F-4D97-AF65-F5344CB8AC3E}">
        <p14:creationId xmlns:p14="http://schemas.microsoft.com/office/powerpoint/2010/main" val="341133575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5747657" cy="1485900"/>
          </a:xfrm>
          <a:prstGeom prst="rect">
            <a:avLst/>
          </a:prstGeom>
        </p:spPr>
        <p:txBody>
          <a:bodyPr wrap="none" lIns="0" tIns="0" rIns="0" bIns="0">
            <a:noAutofit/>
          </a:bodyPr>
          <a:lstStyle/>
          <a:p>
            <a:pPr indent="0"/>
            <a:r>
              <a:rPr lang="en-US" sz="4600" b="1" spc="-250" dirty="0" smtClean="0">
                <a:latin typeface="Rockwell" panose="02060603020205020403" pitchFamily="18" charset="0"/>
              </a:rPr>
              <a:t>B</a:t>
            </a:r>
            <a:r>
              <a:rPr lang="tr-TR" sz="4600" b="1" spc="-250" dirty="0" smtClean="0">
                <a:latin typeface="Rockwell" panose="02060603020205020403" pitchFamily="18" charset="0"/>
              </a:rPr>
              <a:t>İ</a:t>
            </a:r>
            <a:r>
              <a:rPr lang="en-US" sz="4600" b="1" spc="-250" dirty="0" smtClean="0">
                <a:latin typeface="Rockwell" panose="02060603020205020403" pitchFamily="18" charset="0"/>
              </a:rPr>
              <a:t>YOLOJ</a:t>
            </a:r>
            <a:r>
              <a:rPr lang="tr-TR" sz="4600" b="1" spc="-250" dirty="0" smtClean="0">
                <a:latin typeface="Rockwell" panose="02060603020205020403" pitchFamily="18" charset="0"/>
              </a:rPr>
              <a:t>İ</a:t>
            </a:r>
            <a:r>
              <a:rPr lang="en-US" sz="4600" b="1" spc="-250" dirty="0" smtClean="0">
                <a:latin typeface="Rockwell" panose="02060603020205020403" pitchFamily="18" charset="0"/>
              </a:rPr>
              <a:t>K ZAMAN</a:t>
            </a:r>
            <a:endParaRPr lang="en-US" sz="4600" b="1" spc="-250" dirty="0">
              <a:latin typeface="Rockwell" panose="02060603020205020403" pitchFamily="18" charset="0"/>
            </a:endParaRPr>
          </a:p>
        </p:txBody>
      </p:sp>
      <p:sp>
        <p:nvSpPr>
          <p:cNvPr id="5" name="İçerik Yer Tutucusu 4"/>
          <p:cNvSpPr>
            <a:spLocks noGrp="1"/>
          </p:cNvSpPr>
          <p:nvPr>
            <p:ph sz="quarter" idx="13"/>
          </p:nvPr>
        </p:nvSpPr>
        <p:spPr>
          <a:prstGeom prst="rect">
            <a:avLst/>
          </a:prstGeom>
        </p:spPr>
        <p:txBody>
          <a:bodyPr lIns="0" tIns="0" rIns="0" bIns="0">
            <a:noAutofit/>
          </a:bodyPr>
          <a:lstStyle/>
          <a:p>
            <a:pPr marL="726948" indent="-342900" algn="just">
              <a:spcAft>
                <a:spcPts val="1050"/>
              </a:spcAft>
            </a:pPr>
            <a:r>
              <a:rPr lang="en-US" spc="-50" dirty="0" err="1" smtClean="0">
                <a:solidFill>
                  <a:schemeClr val="tx1"/>
                </a:solidFill>
                <a:latin typeface="Rockwell" panose="02060603020205020403" pitchFamily="18" charset="0"/>
              </a:rPr>
              <a:t>Bedensel</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olarak</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alg</a:t>
            </a:r>
            <a:r>
              <a:rPr lang="tr-TR" spc="-50" dirty="0" smtClean="0">
                <a:solidFill>
                  <a:schemeClr val="tx1"/>
                </a:solidFill>
                <a:latin typeface="Rockwell" panose="02060603020205020403" pitchFamily="18" charset="0"/>
              </a:rPr>
              <a:t>ı</a:t>
            </a:r>
            <a:r>
              <a:rPr lang="en-US" spc="-50" dirty="0" err="1" smtClean="0">
                <a:solidFill>
                  <a:schemeClr val="tx1"/>
                </a:solidFill>
                <a:latin typeface="Rockwell" panose="02060603020205020403" pitchFamily="18" charset="0"/>
              </a:rPr>
              <a:t>lanan</a:t>
            </a:r>
            <a:r>
              <a:rPr lang="en-US" spc="-50" dirty="0" smtClean="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zamand</a:t>
            </a:r>
            <a:r>
              <a:rPr lang="tr-TR" spc="-50" dirty="0" smtClean="0">
                <a:solidFill>
                  <a:schemeClr val="tx1"/>
                </a:solidFill>
                <a:latin typeface="Rockwell" panose="02060603020205020403" pitchFamily="18" charset="0"/>
              </a:rPr>
              <a:t>ı</a:t>
            </a:r>
            <a:r>
              <a:rPr lang="en-US" spc="-50" dirty="0" smtClean="0">
                <a:solidFill>
                  <a:schemeClr val="tx1"/>
                </a:solidFill>
                <a:latin typeface="Rockwell" panose="02060603020205020403" pitchFamily="18" charset="0"/>
              </a:rPr>
              <a:t>r.</a:t>
            </a:r>
            <a:endParaRPr lang="tr-TR" spc="-50" dirty="0" smtClean="0">
              <a:solidFill>
                <a:schemeClr val="tx1"/>
              </a:solidFill>
              <a:latin typeface="Rockwell" panose="02060603020205020403" pitchFamily="18" charset="0"/>
            </a:endParaRPr>
          </a:p>
          <a:p>
            <a:pPr marL="726948" indent="-342900" algn="just">
              <a:spcAft>
                <a:spcPts val="1050"/>
              </a:spcAft>
            </a:pPr>
            <a:r>
              <a:rPr lang="en-US" spc="-50" dirty="0" err="1" smtClean="0">
                <a:solidFill>
                  <a:schemeClr val="tx1"/>
                </a:solidFill>
                <a:latin typeface="Rockwell" panose="02060603020205020403" pitchFamily="18" charset="0"/>
              </a:rPr>
              <a:t>Sadece</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insanlara</a:t>
            </a:r>
            <a:r>
              <a:rPr lang="en-US" spc="-50" dirty="0">
                <a:solidFill>
                  <a:schemeClr val="tx1"/>
                </a:solidFill>
                <a:latin typeface="Rockwell" panose="02060603020205020403" pitchFamily="18" charset="0"/>
              </a:rPr>
              <a:t> </a:t>
            </a:r>
            <a:r>
              <a:rPr lang="tr-TR" spc="-50" dirty="0" smtClean="0">
                <a:solidFill>
                  <a:schemeClr val="tx1"/>
                </a:solidFill>
                <a:latin typeface="Rockwell" panose="02060603020205020403" pitchFamily="18" charset="0"/>
              </a:rPr>
              <a:t>özgü</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degildir</a:t>
            </a:r>
            <a:r>
              <a:rPr lang="en-US" spc="-50" dirty="0">
                <a:solidFill>
                  <a:schemeClr val="tx1"/>
                </a:solidFill>
                <a:latin typeface="Rockwell" panose="02060603020205020403" pitchFamily="18" charset="0"/>
              </a:rPr>
              <a:t>. (</a:t>
            </a:r>
            <a:r>
              <a:rPr lang="en-US" spc="-50" dirty="0" smtClean="0">
                <a:solidFill>
                  <a:schemeClr val="tx1"/>
                </a:solidFill>
                <a:latin typeface="Rockwell" panose="02060603020205020403" pitchFamily="18" charset="0"/>
              </a:rPr>
              <a:t>g</a:t>
            </a:r>
            <a:r>
              <a:rPr lang="tr-TR" spc="-50" dirty="0" smtClean="0">
                <a:solidFill>
                  <a:schemeClr val="tx1"/>
                </a:solidFill>
                <a:latin typeface="Rockwell" panose="02060603020205020403" pitchFamily="18" charset="0"/>
              </a:rPr>
              <a:t>öç</a:t>
            </a:r>
            <a:r>
              <a:rPr lang="en-US" spc="-50" dirty="0" smtClean="0">
                <a:solidFill>
                  <a:schemeClr val="tx1"/>
                </a:solidFill>
                <a:latin typeface="Rockwell" panose="02060603020205020403" pitchFamily="18" charset="0"/>
              </a:rPr>
              <a:t>, k</a:t>
            </a:r>
            <a:r>
              <a:rPr lang="tr-TR" spc="-50" dirty="0" err="1" smtClean="0">
                <a:solidFill>
                  <a:schemeClr val="tx1"/>
                </a:solidFill>
                <a:latin typeface="Rockwell" panose="02060603020205020403" pitchFamily="18" charset="0"/>
              </a:rPr>
              <a:t>ış</a:t>
            </a:r>
            <a:r>
              <a:rPr lang="en-US" spc="-50" dirty="0" smtClean="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uykusu</a:t>
            </a:r>
            <a:r>
              <a:rPr lang="en-US" spc="-50" dirty="0" smtClean="0">
                <a:solidFill>
                  <a:schemeClr val="tx1"/>
                </a:solidFill>
                <a:latin typeface="Rockwell" panose="02060603020205020403" pitchFamily="18" charset="0"/>
              </a:rPr>
              <a:t>)</a:t>
            </a:r>
            <a:endParaRPr lang="tr-TR" spc="-50" dirty="0" smtClean="0">
              <a:solidFill>
                <a:schemeClr val="tx1"/>
              </a:solidFill>
              <a:latin typeface="Rockwell" panose="02060603020205020403" pitchFamily="18" charset="0"/>
            </a:endParaRPr>
          </a:p>
          <a:p>
            <a:pPr marL="726948" indent="-342900" algn="just">
              <a:spcAft>
                <a:spcPts val="1050"/>
              </a:spcAft>
            </a:pPr>
            <a:r>
              <a:rPr lang="en-US" spc="-50" dirty="0" err="1" smtClean="0">
                <a:solidFill>
                  <a:schemeClr val="tx1"/>
                </a:solidFill>
                <a:latin typeface="Rockwell" panose="02060603020205020403" pitchFamily="18" charset="0"/>
              </a:rPr>
              <a:t>Gece</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yarisi</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i</a:t>
            </a:r>
            <a:r>
              <a:rPr lang="tr-TR" spc="-50" dirty="0" smtClean="0">
                <a:solidFill>
                  <a:schemeClr val="tx1"/>
                </a:solidFill>
                <a:latin typeface="Rockwell" panose="02060603020205020403" pitchFamily="18" charset="0"/>
              </a:rPr>
              <a:t>ş</a:t>
            </a:r>
            <a:r>
              <a:rPr lang="en-US" spc="-50" dirty="0" smtClean="0">
                <a:solidFill>
                  <a:schemeClr val="tx1"/>
                </a:solidFill>
                <a:latin typeface="Rockwell" panose="02060603020205020403" pitchFamily="18" charset="0"/>
              </a:rPr>
              <a:t>e </a:t>
            </a:r>
            <a:r>
              <a:rPr lang="en-US" spc="-50" dirty="0" err="1">
                <a:solidFill>
                  <a:schemeClr val="tx1"/>
                </a:solidFill>
                <a:latin typeface="Rockwell" panose="02060603020205020403" pitchFamily="18" charset="0"/>
              </a:rPr>
              <a:t>gitmek</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igin</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kalkan</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ki</a:t>
            </a:r>
            <a:r>
              <a:rPr lang="tr-TR" spc="-50" dirty="0" smtClean="0">
                <a:solidFill>
                  <a:schemeClr val="tx1"/>
                </a:solidFill>
                <a:latin typeface="Rockwell" panose="02060603020205020403" pitchFamily="18" charset="0"/>
              </a:rPr>
              <a:t>ş</a:t>
            </a:r>
            <a:r>
              <a:rPr lang="en-US" spc="-50" dirty="0" err="1" smtClean="0">
                <a:solidFill>
                  <a:schemeClr val="tx1"/>
                </a:solidFill>
                <a:latin typeface="Rockwell" panose="02060603020205020403" pitchFamily="18" charset="0"/>
              </a:rPr>
              <a:t>ilerin</a:t>
            </a:r>
            <a:r>
              <a:rPr lang="en-US" spc="-50" dirty="0" smtClean="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kendili</a:t>
            </a:r>
            <a:r>
              <a:rPr lang="tr-TR" spc="-50" dirty="0">
                <a:solidFill>
                  <a:schemeClr val="tx1"/>
                </a:solidFill>
                <a:latin typeface="Rockwell" panose="02060603020205020403" pitchFamily="18" charset="0"/>
              </a:rPr>
              <a:t>ğ</a:t>
            </a:r>
            <a:r>
              <a:rPr lang="en-US" spc="-50" dirty="0" err="1" smtClean="0">
                <a:solidFill>
                  <a:schemeClr val="tx1"/>
                </a:solidFill>
                <a:latin typeface="Rockwell" panose="02060603020205020403" pitchFamily="18" charset="0"/>
              </a:rPr>
              <a:t>inden</a:t>
            </a:r>
            <a:r>
              <a:rPr lang="en-US" spc="-50" dirty="0" smtClean="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uyanmas</a:t>
            </a:r>
            <a:r>
              <a:rPr lang="tr-TR" spc="-50" dirty="0">
                <a:solidFill>
                  <a:schemeClr val="tx1"/>
                </a:solidFill>
                <a:latin typeface="Rockwell" panose="02060603020205020403" pitchFamily="18" charset="0"/>
              </a:rPr>
              <a:t>ı</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biyolojik</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zamanla</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ilgilidir</a:t>
            </a:r>
            <a:r>
              <a:rPr lang="en-US" spc="-50" dirty="0" smtClean="0">
                <a:solidFill>
                  <a:schemeClr val="tx1"/>
                </a:solidFill>
                <a:latin typeface="Rockwell" panose="02060603020205020403" pitchFamily="18" charset="0"/>
              </a:rPr>
              <a:t>.</a:t>
            </a:r>
            <a:endParaRPr lang="tr-TR" spc="-50" dirty="0" smtClean="0">
              <a:solidFill>
                <a:schemeClr val="tx1"/>
              </a:solidFill>
              <a:latin typeface="Rockwell" panose="02060603020205020403" pitchFamily="18" charset="0"/>
            </a:endParaRPr>
          </a:p>
          <a:p>
            <a:pPr marL="726948" indent="-342900" algn="just">
              <a:spcAft>
                <a:spcPts val="1050"/>
              </a:spcAft>
            </a:pPr>
            <a:r>
              <a:rPr lang="en-US" spc="-50" dirty="0" err="1" smtClean="0">
                <a:solidFill>
                  <a:schemeClr val="tx1"/>
                </a:solidFill>
                <a:latin typeface="Rockwell" panose="02060603020205020403" pitchFamily="18" charset="0"/>
              </a:rPr>
              <a:t>Durumsal</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etmenlere</a:t>
            </a:r>
            <a:r>
              <a:rPr lang="en-US" spc="-50" dirty="0">
                <a:solidFill>
                  <a:schemeClr val="tx1"/>
                </a:solidFill>
                <a:latin typeface="Rockwell" panose="02060603020205020403" pitchFamily="18" charset="0"/>
              </a:rPr>
              <a:t> </a:t>
            </a:r>
            <a:r>
              <a:rPr lang="en-US" spc="-50" dirty="0" smtClean="0">
                <a:solidFill>
                  <a:schemeClr val="tx1"/>
                </a:solidFill>
                <a:latin typeface="Rockwell" panose="02060603020205020403" pitchFamily="18" charset="0"/>
              </a:rPr>
              <a:t>g</a:t>
            </a:r>
            <a:r>
              <a:rPr lang="tr-TR" spc="-50" dirty="0" smtClean="0">
                <a:solidFill>
                  <a:schemeClr val="tx1"/>
                </a:solidFill>
                <a:latin typeface="Rockwell" panose="02060603020205020403" pitchFamily="18" charset="0"/>
              </a:rPr>
              <a:t>ö</a:t>
            </a:r>
            <a:r>
              <a:rPr lang="en-US" spc="-50" dirty="0" smtClean="0">
                <a:solidFill>
                  <a:schemeClr val="tx1"/>
                </a:solidFill>
                <a:latin typeface="Rockwell" panose="02060603020205020403" pitchFamily="18" charset="0"/>
              </a:rPr>
              <a:t>re </a:t>
            </a:r>
            <a:r>
              <a:rPr lang="en-US" spc="-50" dirty="0" err="1">
                <a:solidFill>
                  <a:schemeClr val="tx1"/>
                </a:solidFill>
                <a:latin typeface="Rockwell" panose="02060603020205020403" pitchFamily="18" charset="0"/>
              </a:rPr>
              <a:t>biyolojik</a:t>
            </a:r>
            <a:r>
              <a:rPr lang="en-US" spc="-50" dirty="0">
                <a:solidFill>
                  <a:schemeClr val="tx1"/>
                </a:solidFill>
                <a:latin typeface="Rockwell" panose="02060603020205020403" pitchFamily="18" charset="0"/>
              </a:rPr>
              <a:t> zaman </a:t>
            </a:r>
            <a:r>
              <a:rPr lang="en-US" spc="-50" dirty="0" smtClean="0">
                <a:solidFill>
                  <a:schemeClr val="tx1"/>
                </a:solidFill>
                <a:latin typeface="Rockwell" panose="02060603020205020403" pitchFamily="18" charset="0"/>
              </a:rPr>
              <a:t>program</a:t>
            </a:r>
            <a:r>
              <a:rPr lang="tr-TR" spc="-50" dirty="0" smtClean="0">
                <a:solidFill>
                  <a:schemeClr val="tx1"/>
                </a:solidFill>
                <a:latin typeface="Rockwell" panose="02060603020205020403" pitchFamily="18" charset="0"/>
              </a:rPr>
              <a:t>ı</a:t>
            </a:r>
            <a:r>
              <a:rPr lang="en-US" spc="-50" dirty="0" smtClean="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kendisini</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yeniler</a:t>
            </a:r>
            <a:r>
              <a:rPr lang="en-US" spc="-50" dirty="0" smtClean="0">
                <a:solidFill>
                  <a:schemeClr val="tx1"/>
                </a:solidFill>
                <a:latin typeface="Rockwell" panose="02060603020205020403" pitchFamily="18" charset="0"/>
              </a:rPr>
              <a:t>.</a:t>
            </a:r>
            <a:endParaRPr lang="tr-TR" spc="-50" dirty="0" smtClean="0">
              <a:solidFill>
                <a:schemeClr val="tx1"/>
              </a:solidFill>
              <a:latin typeface="Rockwell" panose="02060603020205020403" pitchFamily="18" charset="0"/>
            </a:endParaRPr>
          </a:p>
          <a:p>
            <a:pPr marL="726948" indent="-342900" algn="just">
              <a:spcAft>
                <a:spcPts val="1050"/>
              </a:spcAft>
            </a:pPr>
            <a:r>
              <a:rPr lang="tr-TR" spc="-50" dirty="0" smtClean="0">
                <a:solidFill>
                  <a:schemeClr val="tx1"/>
                </a:solidFill>
                <a:latin typeface="Rockwell" panose="02060603020205020403" pitchFamily="18" charset="0"/>
              </a:rPr>
              <a:t>İç</a:t>
            </a:r>
            <a:r>
              <a:rPr lang="en-US" spc="-50" dirty="0" smtClean="0">
                <a:solidFill>
                  <a:schemeClr val="tx1"/>
                </a:solidFill>
                <a:latin typeface="Rockwell" panose="02060603020205020403" pitchFamily="18" charset="0"/>
              </a:rPr>
              <a:t>g</a:t>
            </a:r>
            <a:r>
              <a:rPr lang="tr-TR" spc="-50" dirty="0" err="1" smtClean="0">
                <a:solidFill>
                  <a:schemeClr val="tx1"/>
                </a:solidFill>
                <a:latin typeface="Rockwell" panose="02060603020205020403" pitchFamily="18" charset="0"/>
              </a:rPr>
              <a:t>üdü</a:t>
            </a:r>
            <a:r>
              <a:rPr lang="en-US" spc="-50" dirty="0" err="1" smtClean="0">
                <a:solidFill>
                  <a:schemeClr val="tx1"/>
                </a:solidFill>
                <a:latin typeface="Rockwell" panose="02060603020205020403" pitchFamily="18" charset="0"/>
              </a:rPr>
              <a:t>seldir</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sre</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iginde</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kazamlmig</a:t>
            </a:r>
            <a:r>
              <a:rPr lang="en-US" spc="-50" dirty="0">
                <a:solidFill>
                  <a:schemeClr val="tx1"/>
                </a:solidFill>
                <a:latin typeface="Rockwell" panose="02060603020205020403" pitchFamily="18" charset="0"/>
              </a:rPr>
              <a:t> </a:t>
            </a:r>
            <a:r>
              <a:rPr lang="en-US" spc="-50" dirty="0" err="1">
                <a:solidFill>
                  <a:schemeClr val="tx1"/>
                </a:solidFill>
                <a:latin typeface="Rockwell" panose="02060603020205020403" pitchFamily="18" charset="0"/>
              </a:rPr>
              <a:t>aligkanliklara</a:t>
            </a:r>
            <a:r>
              <a:rPr lang="en-US" spc="-50" dirty="0">
                <a:solidFill>
                  <a:schemeClr val="tx1"/>
                </a:solidFill>
                <a:latin typeface="Rockwell" panose="02060603020205020403" pitchFamily="18" charset="0"/>
              </a:rPr>
              <a:t> </a:t>
            </a:r>
            <a:r>
              <a:rPr lang="en-US" spc="-50" dirty="0" err="1" smtClean="0">
                <a:solidFill>
                  <a:schemeClr val="tx1"/>
                </a:solidFill>
                <a:latin typeface="Rockwell" panose="02060603020205020403" pitchFamily="18" charset="0"/>
              </a:rPr>
              <a:t>daya</a:t>
            </a:r>
            <a:r>
              <a:rPr lang="tr-TR" spc="-50" dirty="0" err="1" smtClean="0">
                <a:solidFill>
                  <a:schemeClr val="tx1"/>
                </a:solidFill>
                <a:latin typeface="Rockwell" panose="02060603020205020403" pitchFamily="18" charset="0"/>
              </a:rPr>
              <a:t>nı</a:t>
            </a:r>
            <a:r>
              <a:rPr lang="en-US" spc="-50" dirty="0" smtClean="0">
                <a:solidFill>
                  <a:schemeClr val="tx1"/>
                </a:solidFill>
                <a:latin typeface="Rockwell" panose="02060603020205020403" pitchFamily="18" charset="0"/>
              </a:rPr>
              <a:t>r</a:t>
            </a:r>
            <a:r>
              <a:rPr lang="en-US" spc="-50" dirty="0">
                <a:solidFill>
                  <a:schemeClr val="tx1"/>
                </a:solidFill>
                <a:latin typeface="Rockwell" panose="02060603020205020403" pitchFamily="18" charset="0"/>
              </a:rPr>
              <a:t>.    </a:t>
            </a:r>
          </a:p>
        </p:txBody>
      </p:sp>
      <p:pic>
        <p:nvPicPr>
          <p:cNvPr id="6" name="Resim 5"/>
          <p:cNvPicPr>
            <a:picLocks noChangeAspect="1"/>
          </p:cNvPicPr>
          <p:nvPr/>
        </p:nvPicPr>
        <p:blipFill>
          <a:blip r:embed="rId2"/>
          <a:stretch>
            <a:fillRect/>
          </a:stretch>
        </p:blipFill>
        <p:spPr>
          <a:xfrm>
            <a:off x="8867585" y="193315"/>
            <a:ext cx="2867215" cy="2680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4767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kumimoji="1" lang="tr-TR" sz="5400">
                <a:solidFill>
                  <a:srgbClr val="000000"/>
                </a:solidFill>
                <a:effectLst>
                  <a:outerShdw blurRad="38100" dist="38100" dir="2700000" algn="tl">
                    <a:srgbClr val="FFFFFF"/>
                  </a:outerShdw>
                </a:effectLst>
                <a:latin typeface="Comic Sans MS" pitchFamily="66" charset="0"/>
                <a:cs typeface="Times New Roman" charset="0"/>
              </a:rPr>
              <a:t>Gücünüzü  Tanıyın</a:t>
            </a:r>
            <a:endParaRPr kumimoji="1" lang="tr-TR" sz="5400">
              <a:solidFill>
                <a:srgbClr val="000000"/>
              </a:solidFill>
              <a:effectLst>
                <a:outerShdw blurRad="38100" dist="38100" dir="2700000" algn="tl">
                  <a:srgbClr val="FFFFFF"/>
                </a:outerShdw>
              </a:effectLst>
              <a:latin typeface="Comic Sans MS" pitchFamily="66" charset="0"/>
            </a:endParaRPr>
          </a:p>
        </p:txBody>
      </p:sp>
      <p:sp>
        <p:nvSpPr>
          <p:cNvPr id="15363" name="Text Box 3"/>
          <p:cNvSpPr txBox="1">
            <a:spLocks noChangeArrowheads="1"/>
          </p:cNvSpPr>
          <p:nvPr/>
        </p:nvSpPr>
        <p:spPr bwMode="auto">
          <a:xfrm>
            <a:off x="2057400" y="1524000"/>
            <a:ext cx="7924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kumimoji="1" lang="tr-TR" altLang="tr-TR" sz="2400" b="1">
                <a:cs typeface="Times New Roman" panose="02020603050405020304" pitchFamily="18" charset="0"/>
              </a:rPr>
              <a:t> </a:t>
            </a:r>
            <a:r>
              <a:rPr kumimoji="1" lang="tr-TR" altLang="tr-TR" sz="3200" b="1">
                <a:latin typeface="Comic Sans MS" panose="030F0702030302020204" pitchFamily="66" charset="0"/>
                <a:cs typeface="Times New Roman" panose="02020603050405020304" pitchFamily="18" charset="0"/>
              </a:rPr>
              <a:t>Hedeflerinize ulaşmak için  </a:t>
            </a:r>
            <a:r>
              <a:rPr kumimoji="1" lang="tr-TR" altLang="tr-TR" sz="3200" b="1">
                <a:latin typeface="Comic Sans MS" panose="030F0702030302020204" pitchFamily="66" charset="0"/>
              </a:rPr>
              <a:t>şu anki b</a:t>
            </a:r>
            <a:r>
              <a:rPr kumimoji="1" lang="tr-TR" altLang="tr-TR" sz="3200" b="1">
                <a:latin typeface="Comic Sans MS" panose="030F0702030302020204" pitchFamily="66" charset="0"/>
                <a:cs typeface="Times New Roman" panose="02020603050405020304" pitchFamily="18" charset="0"/>
              </a:rPr>
              <a:t>irikiminizi</a:t>
            </a:r>
            <a:r>
              <a:rPr kumimoji="1" lang="tr-TR" altLang="tr-TR" sz="3200" b="1">
                <a:latin typeface="Comic Sans MS" panose="030F0702030302020204" pitchFamily="66" charset="0"/>
              </a:rPr>
              <a:t> ve buna göre ihtiyaçlarınızı saptayın.</a:t>
            </a:r>
          </a:p>
          <a:p>
            <a:pPr algn="just" eaLnBrk="1" hangingPunct="1">
              <a:spcBef>
                <a:spcPct val="50000"/>
              </a:spcBef>
            </a:pPr>
            <a:r>
              <a:rPr kumimoji="1" lang="tr-TR" altLang="tr-TR" sz="3200" b="1">
                <a:latin typeface="Comic Sans MS" panose="030F0702030302020204" pitchFamily="66" charset="0"/>
                <a:cs typeface="Times New Roman" panose="02020603050405020304" pitchFamily="18" charset="0"/>
              </a:rPr>
              <a:t>Gerçekçi olmayacak kadar yüksek ya da  ulaşabileceğinizin çok altında kalan yaşam hedeflerinin sizi hem başarısızlığa hem düş kırıklığına sürükleyeceğini unutmayın.</a:t>
            </a:r>
            <a:endParaRPr kumimoji="1" lang="tr-TR" altLang="tr-TR" sz="3200">
              <a:latin typeface="Comic Sans MS" panose="030F0702030302020204" pitchFamily="66" charset="0"/>
              <a:cs typeface="Times New Roman" panose="02020603050405020304" pitchFamily="18" charset="0"/>
            </a:endParaRPr>
          </a:p>
          <a:p>
            <a:pPr eaLnBrk="1" hangingPunct="1">
              <a:spcBef>
                <a:spcPct val="50000"/>
              </a:spcBef>
            </a:pPr>
            <a:endParaRPr kumimoji="1" lang="tr-TR" altLang="tr-TR" sz="3200">
              <a:latin typeface="Comic Sans MS" panose="030F0702030302020204" pitchFamily="66" charset="0"/>
            </a:endParaRPr>
          </a:p>
        </p:txBody>
      </p:sp>
    </p:spTree>
    <p:extLst>
      <p:ext uri="{BB962C8B-B14F-4D97-AF65-F5344CB8AC3E}">
        <p14:creationId xmlns:p14="http://schemas.microsoft.com/office/powerpoint/2010/main" val="24949334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8750"/>
            <a:ext cx="8229600" cy="3341688"/>
          </a:xfrm>
        </p:spPr>
        <p:txBody>
          <a:bodyPr/>
          <a:lstStyle/>
          <a:p>
            <a:pPr eaLnBrk="1" hangingPunct="1">
              <a:defRPr/>
            </a:pPr>
            <a:r>
              <a:rPr kumimoji="1" lang="tr-TR" sz="5400" i="1">
                <a:solidFill>
                  <a:srgbClr val="FF9933"/>
                </a:solidFill>
                <a:latin typeface="Comic Sans MS" pitchFamily="66" charset="0"/>
              </a:rPr>
              <a:t>	</a:t>
            </a:r>
            <a:r>
              <a:rPr kumimoji="1" lang="tr-TR" sz="5400" i="1">
                <a:solidFill>
                  <a:srgbClr val="000000"/>
                </a:solidFill>
                <a:effectLst>
                  <a:outerShdw blurRad="38100" dist="38100" dir="2700000" algn="tl">
                    <a:srgbClr val="FFFFFF"/>
                  </a:outerShdw>
                </a:effectLst>
                <a:latin typeface="Comic Sans MS" pitchFamily="66" charset="0"/>
                <a:cs typeface="Times New Roman" charset="0"/>
              </a:rPr>
              <a:t>Gücünüzü  Geliştirmek  Elinizde</a:t>
            </a:r>
            <a:r>
              <a:rPr kumimoji="1" lang="tr-TR" sz="5400" i="1">
                <a:solidFill>
                  <a:srgbClr val="000000"/>
                </a:solidFill>
                <a:effectLst>
                  <a:outerShdw blurRad="38100" dist="38100" dir="2700000" algn="tl">
                    <a:srgbClr val="FFFFFF"/>
                  </a:outerShdw>
                </a:effectLst>
                <a:cs typeface="Times New Roman" charset="0"/>
              </a:rPr>
              <a:t> </a:t>
            </a:r>
            <a:r>
              <a:rPr kumimoji="1" lang="tr-TR" sz="5400" i="1">
                <a:solidFill>
                  <a:srgbClr val="000000"/>
                </a:solidFill>
                <a:effectLst>
                  <a:outerShdw blurRad="38100" dist="38100" dir="2700000" algn="tl">
                    <a:srgbClr val="FFFFFF"/>
                  </a:outerShdw>
                </a:effectLst>
              </a:rPr>
              <a:t>...................</a:t>
            </a:r>
          </a:p>
        </p:txBody>
      </p:sp>
      <p:sp>
        <p:nvSpPr>
          <p:cNvPr id="27651" name="Rectangle 3"/>
          <p:cNvSpPr>
            <a:spLocks noGrp="1" noChangeArrowheads="1"/>
          </p:cNvSpPr>
          <p:nvPr>
            <p:ph type="body" idx="1"/>
          </p:nvPr>
        </p:nvSpPr>
        <p:spPr>
          <a:xfrm>
            <a:off x="7629526" y="5016501"/>
            <a:ext cx="2581275" cy="1114425"/>
          </a:xfrm>
        </p:spPr>
        <p:txBody>
          <a:bodyPr/>
          <a:lstStyle/>
          <a:p>
            <a:pPr eaLnBrk="1" hangingPunct="1">
              <a:defRPr/>
            </a:pPr>
            <a:endParaRPr lang="tr-TR" smtClean="0"/>
          </a:p>
        </p:txBody>
      </p:sp>
      <p:pic>
        <p:nvPicPr>
          <p:cNvPr id="16388" name="Picture 4"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7432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8765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258387" y="609600"/>
            <a:ext cx="9779727" cy="2002971"/>
          </a:xfrm>
        </p:spPr>
        <p:txBody>
          <a:bodyPr>
            <a:normAutofit/>
          </a:bodyPr>
          <a:lstStyle/>
          <a:p>
            <a:pPr algn="just" eaLnBrk="1" hangingPunct="1">
              <a:buFont typeface="Wingdings" panose="05000000000000000000" pitchFamily="2" charset="2"/>
              <a:buNone/>
              <a:defRPr/>
            </a:pPr>
            <a:r>
              <a:rPr kumimoji="1" lang="tr-TR" sz="6600" b="1" dirty="0"/>
              <a:t>  </a:t>
            </a:r>
            <a:r>
              <a:rPr kumimoji="1" lang="tr-TR" sz="6600" b="1" dirty="0">
                <a:latin typeface="Wingdings" pitchFamily="2" charset="2"/>
                <a:cs typeface="Times New Roman" charset="0"/>
              </a:rPr>
              <a:t>J</a:t>
            </a:r>
            <a:r>
              <a:rPr kumimoji="1" lang="tr-TR" sz="6600" b="1" dirty="0"/>
              <a:t> </a:t>
            </a:r>
            <a:r>
              <a:rPr lang="tr-TR" sz="3200" b="1" dirty="0" smtClean="0">
                <a:latin typeface="Comic Sans MS" pitchFamily="66" charset="0"/>
                <a:cs typeface="Times New Roman" charset="0"/>
              </a:rPr>
              <a:t>Zamanı en iyi biçimde değerlendirmek için çalışma programı belirleyin.</a:t>
            </a:r>
            <a:endParaRPr lang="tr-TR" sz="3200" b="1" dirty="0" smtClean="0">
              <a:latin typeface="Comic Sans MS" pitchFamily="66" charset="0"/>
            </a:endParaRPr>
          </a:p>
          <a:p>
            <a:pPr algn="just" eaLnBrk="1" hangingPunct="1">
              <a:buFont typeface="Wingdings" panose="05000000000000000000" pitchFamily="2" charset="2"/>
              <a:buNone/>
              <a:defRPr/>
            </a:pPr>
            <a:endParaRPr lang="tr-TR" sz="3200" b="1" dirty="0" smtClean="0">
              <a:latin typeface="Comic Sans MS" pitchFamily="66" charset="0"/>
            </a:endParaRPr>
          </a:p>
        </p:txBody>
      </p:sp>
      <p:sp>
        <p:nvSpPr>
          <p:cNvPr id="18435" name="Rectangle 3"/>
          <p:cNvSpPr>
            <a:spLocks noChangeArrowheads="1"/>
          </p:cNvSpPr>
          <p:nvPr/>
        </p:nvSpPr>
        <p:spPr bwMode="auto">
          <a:xfrm>
            <a:off x="1258387" y="2464526"/>
            <a:ext cx="104328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kumimoji="1" lang="tr-TR" altLang="tr-TR" sz="4800" b="1" dirty="0"/>
              <a:t>  </a:t>
            </a:r>
            <a:r>
              <a:rPr kumimoji="1" lang="tr-TR" altLang="tr-TR" sz="4800" b="1" dirty="0">
                <a:latin typeface="Wingdings" panose="05000000000000000000" pitchFamily="2" charset="2"/>
                <a:cs typeface="Times New Roman" panose="02020603050405020304" pitchFamily="18" charset="0"/>
              </a:rPr>
              <a:t>J</a:t>
            </a:r>
            <a:r>
              <a:rPr kumimoji="1" lang="tr-TR" altLang="tr-TR" sz="4800" b="1" dirty="0"/>
              <a:t>    </a:t>
            </a:r>
            <a:r>
              <a:rPr kumimoji="1" lang="tr-TR" altLang="tr-TR" sz="700" b="1" dirty="0">
                <a:cs typeface="Times New Roman" panose="02020603050405020304" pitchFamily="18" charset="0"/>
              </a:rPr>
              <a:t>  </a:t>
            </a:r>
            <a:r>
              <a:rPr kumimoji="1" lang="tr-TR" altLang="tr-TR" sz="3200" b="1" dirty="0">
                <a:latin typeface="Comic Sans MS" panose="030F0702030302020204" pitchFamily="66" charset="0"/>
                <a:cs typeface="Times New Roman" panose="02020603050405020304" pitchFamily="18" charset="0"/>
              </a:rPr>
              <a:t>Çalışma zamanlarını  verimli </a:t>
            </a:r>
            <a:endParaRPr kumimoji="1" lang="tr-TR" altLang="tr-TR" sz="3200" b="1" dirty="0">
              <a:latin typeface="Comic Sans MS" panose="030F0702030302020204" pitchFamily="66" charset="0"/>
            </a:endParaRPr>
          </a:p>
          <a:p>
            <a:pPr eaLnBrk="1" hangingPunct="1"/>
            <a:r>
              <a:rPr kumimoji="1" lang="tr-TR" altLang="tr-TR" sz="3200" b="1" dirty="0">
                <a:latin typeface="Comic Sans MS" panose="030F0702030302020204" pitchFamily="66" charset="0"/>
                <a:cs typeface="Times New Roman" panose="02020603050405020304" pitchFamily="18" charset="0"/>
              </a:rPr>
              <a:t>biçimde değerlendirmeniz</a:t>
            </a:r>
            <a:r>
              <a:rPr kumimoji="1" lang="tr-TR" altLang="tr-TR" sz="3200" b="1" dirty="0">
                <a:latin typeface="Comic Sans MS" panose="030F0702030302020204" pitchFamily="66" charset="0"/>
              </a:rPr>
              <a:t>i sağlayacak öğrenme tekniklerini kullanın.</a:t>
            </a:r>
            <a:endParaRPr kumimoji="1" lang="tr-TR" altLang="tr-TR" sz="3200" dirty="0"/>
          </a:p>
          <a:p>
            <a:pPr eaLnBrk="1" hangingPunct="1"/>
            <a:r>
              <a:rPr kumimoji="1" lang="tr-TR" altLang="tr-TR" sz="3200" dirty="0">
                <a:cs typeface="Times New Roman" panose="02020603050405020304" pitchFamily="18" charset="0"/>
              </a:rPr>
              <a:t>  </a:t>
            </a:r>
            <a:r>
              <a:rPr kumimoji="1" lang="tr-TR" altLang="tr-TR" sz="4000" b="1" dirty="0">
                <a:latin typeface="Wingdings" panose="05000000000000000000" pitchFamily="2" charset="2"/>
                <a:cs typeface="Times New Roman" panose="02020603050405020304" pitchFamily="18" charset="0"/>
              </a:rPr>
              <a:t>J</a:t>
            </a:r>
            <a:r>
              <a:rPr kumimoji="1" lang="tr-TR" altLang="tr-TR" sz="3200" b="1" dirty="0">
                <a:latin typeface="Comic Sans MS" panose="030F0702030302020204" pitchFamily="66" charset="0"/>
                <a:cs typeface="Times New Roman" panose="02020603050405020304" pitchFamily="18" charset="0"/>
              </a:rPr>
              <a:t> </a:t>
            </a:r>
            <a:r>
              <a:rPr kumimoji="1" lang="tr-TR" altLang="tr-TR" sz="3200" b="1" dirty="0">
                <a:latin typeface="Comic Sans MS" panose="030F0702030302020204" pitchFamily="66" charset="0"/>
              </a:rPr>
              <a:t>   </a:t>
            </a:r>
            <a:r>
              <a:rPr kumimoji="1" lang="tr-TR" altLang="tr-TR" sz="3200" b="1" dirty="0">
                <a:latin typeface="Comic Sans MS" panose="030F0702030302020204" pitchFamily="66" charset="0"/>
                <a:cs typeface="Times New Roman" panose="02020603050405020304" pitchFamily="18" charset="0"/>
              </a:rPr>
              <a:t>Sınavda zamanı etkili biçimde değerlendirmek için sınav tekniğinizi geliştirin.</a:t>
            </a:r>
            <a:endParaRPr kumimoji="1" lang="tr-TR" altLang="tr-TR" sz="3200" dirty="0">
              <a:latin typeface="Comic Sans MS" panose="030F0702030302020204" pitchFamily="66" charset="0"/>
              <a:cs typeface="Times New Roman" panose="02020603050405020304" pitchFamily="18" charset="0"/>
            </a:endParaRPr>
          </a:p>
          <a:p>
            <a:pPr eaLnBrk="1" hangingPunct="1"/>
            <a:endParaRPr kumimoji="1" lang="tr-TR" altLang="tr-TR" sz="3200" dirty="0">
              <a:latin typeface="Comic Sans MS" panose="030F0702030302020204" pitchFamily="66" charset="0"/>
            </a:endParaRPr>
          </a:p>
        </p:txBody>
      </p:sp>
    </p:spTree>
    <p:extLst>
      <p:ext uri="{BB962C8B-B14F-4D97-AF65-F5344CB8AC3E}">
        <p14:creationId xmlns:p14="http://schemas.microsoft.com/office/powerpoint/2010/main" val="63731318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00363" y="1144680"/>
            <a:ext cx="8205787" cy="461168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90000"/>
              </a:lnSpc>
              <a:defRPr/>
            </a:pPr>
            <a:r>
              <a:rPr lang="tr-TR" sz="3600" b="1" dirty="0" smtClean="0">
                <a:ea typeface="Arial Unicode MS" pitchFamily="34" charset="-128"/>
                <a:cs typeface="Arial Unicode MS" pitchFamily="34" charset="-128"/>
              </a:rPr>
              <a:t>ŞU SORUYU KENDİNİZE SORMALISINIZ.</a:t>
            </a:r>
            <a:endParaRPr lang="tr-TR" sz="3600" b="1" dirty="0" smtClean="0"/>
          </a:p>
          <a:p>
            <a:pPr>
              <a:lnSpc>
                <a:spcPct val="90000"/>
              </a:lnSpc>
              <a:defRPr/>
            </a:pPr>
            <a:endParaRPr lang="tr-TR" sz="3600" b="1" dirty="0" smtClean="0"/>
          </a:p>
          <a:p>
            <a:pPr>
              <a:lnSpc>
                <a:spcPct val="90000"/>
              </a:lnSpc>
              <a:defRPr/>
            </a:pPr>
            <a:r>
              <a:rPr lang="tr-TR" sz="3600" b="1" dirty="0" smtClean="0">
                <a:ea typeface="Arial Unicode MS" pitchFamily="34" charset="-128"/>
                <a:cs typeface="Arial Unicode MS" pitchFamily="34" charset="-128"/>
              </a:rPr>
              <a:t> “BENİM BU HEDEFİM İÇİN NE YAPMAM, NE KADAR ÇALIŞMAM, NASIL ÇALIŞMAM VE KİMLERDEN YARDIM ALMAM GEREKİYOR.”</a:t>
            </a:r>
            <a:r>
              <a:rPr lang="tr-TR" dirty="0" smtClean="0">
                <a:ea typeface="Arial Unicode MS" pitchFamily="34" charset="-128"/>
                <a:cs typeface="Arial Unicode MS" pitchFamily="34" charset="-128"/>
              </a:rPr>
              <a:t>   </a:t>
            </a:r>
          </a:p>
        </p:txBody>
      </p:sp>
    </p:spTree>
    <p:extLst>
      <p:ext uri="{BB962C8B-B14F-4D97-AF65-F5344CB8AC3E}">
        <p14:creationId xmlns:p14="http://schemas.microsoft.com/office/powerpoint/2010/main" val="1892040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81000"/>
            <a:ext cx="7772400" cy="762000"/>
          </a:xfrm>
        </p:spPr>
        <p:txBody>
          <a:bodyPr/>
          <a:lstStyle/>
          <a:p>
            <a:pPr eaLnBrk="1" hangingPunct="1">
              <a:defRPr/>
            </a:pPr>
            <a:r>
              <a:rPr lang="tr-TR" b="0" smtClean="0">
                <a:solidFill>
                  <a:srgbClr val="000000"/>
                </a:solidFill>
                <a:effectLst>
                  <a:outerShdw blurRad="38100" dist="38100" dir="2700000" algn="tl">
                    <a:srgbClr val="FFFFFF"/>
                  </a:outerShdw>
                </a:effectLst>
                <a:latin typeface="Comic Sans MS" pitchFamily="66" charset="0"/>
                <a:cs typeface="Times New Roman" charset="0"/>
              </a:rPr>
              <a:t>HEDEF</a:t>
            </a:r>
            <a:r>
              <a:rPr lang="tr-TR" b="0" smtClean="0">
                <a:solidFill>
                  <a:srgbClr val="000000"/>
                </a:solidFill>
                <a:effectLst>
                  <a:outerShdw blurRad="38100" dist="38100" dir="2700000" algn="tl">
                    <a:srgbClr val="FFFFFF"/>
                  </a:outerShdw>
                </a:effectLst>
                <a:latin typeface="Comic Sans MS" pitchFamily="66" charset="0"/>
              </a:rPr>
              <a:t>İNİZİ</a:t>
            </a:r>
            <a:r>
              <a:rPr lang="tr-TR" b="0" smtClean="0">
                <a:solidFill>
                  <a:srgbClr val="000000"/>
                </a:solidFill>
                <a:effectLst>
                  <a:outerShdw blurRad="38100" dist="38100" dir="2700000" algn="tl">
                    <a:srgbClr val="FFFFFF"/>
                  </a:outerShdw>
                </a:effectLst>
                <a:latin typeface="Comic Sans MS" pitchFamily="66" charset="0"/>
                <a:cs typeface="Times New Roman" charset="0"/>
              </a:rPr>
              <a:t> DÜ</a:t>
            </a:r>
            <a:r>
              <a:rPr lang="tr-TR" b="0" smtClean="0">
                <a:solidFill>
                  <a:srgbClr val="000000"/>
                </a:solidFill>
                <a:effectLst>
                  <a:outerShdw blurRad="38100" dist="38100" dir="2700000" algn="tl">
                    <a:srgbClr val="FFFFFF"/>
                  </a:outerShdw>
                </a:effectLst>
                <a:latin typeface="Comic Sans MS" pitchFamily="66" charset="0"/>
              </a:rPr>
              <a:t>Ş</a:t>
            </a:r>
            <a:r>
              <a:rPr lang="tr-TR" b="0" smtClean="0">
                <a:solidFill>
                  <a:srgbClr val="000000"/>
                </a:solidFill>
                <a:effectLst>
                  <a:outerShdw blurRad="38100" dist="38100" dir="2700000" algn="tl">
                    <a:srgbClr val="FFFFFF"/>
                  </a:outerShdw>
                </a:effectLst>
                <a:latin typeface="Comic Sans MS" pitchFamily="66" charset="0"/>
                <a:cs typeface="Times New Roman" charset="0"/>
              </a:rPr>
              <a:t>ÜNME</a:t>
            </a:r>
            <a:r>
              <a:rPr lang="tr-TR" b="0" smtClean="0">
                <a:solidFill>
                  <a:srgbClr val="000000"/>
                </a:solidFill>
                <a:effectLst>
                  <a:outerShdw blurRad="38100" dist="38100" dir="2700000" algn="tl">
                    <a:srgbClr val="FFFFFF"/>
                  </a:outerShdw>
                </a:effectLst>
                <a:latin typeface="Comic Sans MS" pitchFamily="66" charset="0"/>
              </a:rPr>
              <a:t>K</a:t>
            </a:r>
            <a:endParaRPr lang="tr-TR" b="0" smtClean="0">
              <a:solidFill>
                <a:srgbClr val="000000"/>
              </a:solidFill>
              <a:effectLst>
                <a:outerShdw blurRad="38100" dist="38100" dir="2700000" algn="tl">
                  <a:srgbClr val="FFFFFF"/>
                </a:outerShdw>
              </a:effectLst>
            </a:endParaRPr>
          </a:p>
        </p:txBody>
      </p:sp>
      <p:sp>
        <p:nvSpPr>
          <p:cNvPr id="31747" name="Rectangle 3"/>
          <p:cNvSpPr>
            <a:spLocks noGrp="1" noChangeArrowheads="1"/>
          </p:cNvSpPr>
          <p:nvPr>
            <p:ph type="body" idx="1"/>
          </p:nvPr>
        </p:nvSpPr>
        <p:spPr/>
        <p:txBody>
          <a:bodyPr/>
          <a:lstStyle/>
          <a:p>
            <a:pPr eaLnBrk="1" hangingPunct="1">
              <a:defRPr/>
            </a:pPr>
            <a:r>
              <a:rPr lang="tr-TR" sz="4000" b="1">
                <a:ea typeface="Arial Unicode MS" pitchFamily="34" charset="-128"/>
                <a:cs typeface="Arial Unicode MS" pitchFamily="34" charset="-128"/>
              </a:rPr>
              <a:t>Çok önemli olanda hedefinizi açık bir şekilde çal</a:t>
            </a:r>
            <a:r>
              <a:rPr lang="tr-TR" sz="4000" b="1"/>
              <a:t>ı</a:t>
            </a:r>
            <a:r>
              <a:rPr lang="tr-TR" sz="4000" b="1">
                <a:ea typeface="Arial Unicode MS" pitchFamily="34" charset="-128"/>
                <a:cs typeface="Arial Unicode MS" pitchFamily="34" charset="-128"/>
              </a:rPr>
              <a:t>şma odan</a:t>
            </a:r>
            <a:r>
              <a:rPr lang="tr-TR" sz="4000" b="1"/>
              <a:t>ı</a:t>
            </a:r>
            <a:r>
              <a:rPr lang="tr-TR" sz="4000" b="1">
                <a:ea typeface="Arial Unicode MS" pitchFamily="34" charset="-128"/>
                <a:cs typeface="Arial Unicode MS" pitchFamily="34" charset="-128"/>
              </a:rPr>
              <a:t>za yazmal</a:t>
            </a:r>
            <a:r>
              <a:rPr lang="tr-TR" sz="4000" b="1"/>
              <a:t>ı</a:t>
            </a:r>
            <a:r>
              <a:rPr lang="tr-TR" sz="4000" b="1">
                <a:ea typeface="Arial Unicode MS" pitchFamily="34" charset="-128"/>
                <a:cs typeface="Arial Unicode MS" pitchFamily="34" charset="-128"/>
              </a:rPr>
              <a:t>s</a:t>
            </a:r>
            <a:r>
              <a:rPr lang="tr-TR" sz="4000" b="1"/>
              <a:t>ı</a:t>
            </a:r>
            <a:r>
              <a:rPr lang="tr-TR" sz="4000" b="1">
                <a:ea typeface="Arial Unicode MS" pitchFamily="34" charset="-128"/>
                <a:cs typeface="Arial Unicode MS" pitchFamily="34" charset="-128"/>
              </a:rPr>
              <a:t>n</a:t>
            </a:r>
            <a:r>
              <a:rPr lang="tr-TR" sz="4000" b="1"/>
              <a:t>ı</a:t>
            </a:r>
            <a:r>
              <a:rPr lang="tr-TR" sz="4000" b="1">
                <a:ea typeface="Arial Unicode MS" pitchFamily="34" charset="-128"/>
                <a:cs typeface="Arial Unicode MS" pitchFamily="34" charset="-128"/>
              </a:rPr>
              <a:t>z ve her zaman o hedefi düşünmelisiniz. </a:t>
            </a:r>
          </a:p>
          <a:p>
            <a:pPr eaLnBrk="1" hangingPunct="1">
              <a:defRPr/>
            </a:pPr>
            <a:r>
              <a:rPr lang="tr-TR" sz="4000" b="1">
                <a:cs typeface="Times New Roman" charset="0"/>
              </a:rPr>
              <a:t>Defalarca </a:t>
            </a:r>
            <a:r>
              <a:rPr lang="tr-TR" sz="4000" b="1"/>
              <a:t>olimpiyatlarda </a:t>
            </a:r>
            <a:r>
              <a:rPr lang="tr-TR" sz="4000" b="1">
                <a:cs typeface="Times New Roman" charset="0"/>
              </a:rPr>
              <a:t>yüzme</a:t>
            </a:r>
            <a:r>
              <a:rPr lang="tr-TR" sz="4000" b="1"/>
              <a:t>de</a:t>
            </a:r>
            <a:r>
              <a:rPr lang="tr-TR" sz="4000" b="1">
                <a:cs typeface="Times New Roman" charset="0"/>
              </a:rPr>
              <a:t> </a:t>
            </a:r>
            <a:r>
              <a:rPr lang="tr-TR" sz="4000" b="1"/>
              <a:t>rekorlar kıran</a:t>
            </a:r>
            <a:r>
              <a:rPr lang="tr-TR" sz="4000" b="1">
                <a:cs typeface="Times New Roman" charset="0"/>
              </a:rPr>
              <a:t> bir kişi</a:t>
            </a:r>
            <a:r>
              <a:rPr lang="tr-TR" sz="4000" b="1"/>
              <a:t>...</a:t>
            </a:r>
          </a:p>
        </p:txBody>
      </p:sp>
    </p:spTree>
    <p:extLst>
      <p:ext uri="{BB962C8B-B14F-4D97-AF65-F5344CB8AC3E}">
        <p14:creationId xmlns:p14="http://schemas.microsoft.com/office/powerpoint/2010/main" val="2523457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41500" y="341313"/>
            <a:ext cx="8637588" cy="762000"/>
          </a:xfrm>
        </p:spPr>
        <p:txBody>
          <a:bodyPr/>
          <a:lstStyle/>
          <a:p>
            <a:pPr eaLnBrk="1" hangingPunct="1">
              <a:defRPr/>
            </a:pPr>
            <a:r>
              <a:rPr lang="tr-TR" b="0" smtClean="0">
                <a:solidFill>
                  <a:srgbClr val="000000"/>
                </a:solidFill>
                <a:effectLst>
                  <a:outerShdw blurRad="38100" dist="38100" dir="2700000" algn="tl">
                    <a:srgbClr val="FFFFFF"/>
                  </a:outerShdw>
                </a:effectLst>
                <a:latin typeface="Comic Sans MS" pitchFamily="66" charset="0"/>
                <a:cs typeface="Times New Roman" charset="0"/>
              </a:rPr>
              <a:t>Hedef belirlerken kendinize</a:t>
            </a:r>
            <a:endParaRPr lang="tr-TR" b="0" smtClean="0">
              <a:solidFill>
                <a:srgbClr val="000000"/>
              </a:solidFill>
              <a:effectLst>
                <a:outerShdw blurRad="38100" dist="38100" dir="2700000" algn="tl">
                  <a:srgbClr val="FFFFFF"/>
                </a:outerShdw>
              </a:effectLst>
              <a:cs typeface="Times New Roman" charset="0"/>
            </a:endParaRPr>
          </a:p>
        </p:txBody>
      </p:sp>
      <p:sp>
        <p:nvSpPr>
          <p:cNvPr id="32771" name="Rectangle 3"/>
          <p:cNvSpPr>
            <a:spLocks noGrp="1" noChangeArrowheads="1"/>
          </p:cNvSpPr>
          <p:nvPr>
            <p:ph type="body" idx="1"/>
          </p:nvPr>
        </p:nvSpPr>
        <p:spPr>
          <a:xfrm>
            <a:off x="1841500" y="1676400"/>
            <a:ext cx="8637588" cy="4876800"/>
          </a:xfrm>
        </p:spPr>
        <p:txBody>
          <a:bodyPr/>
          <a:lstStyle/>
          <a:p>
            <a:pPr eaLnBrk="1" hangingPunct="1">
              <a:defRPr/>
            </a:pPr>
            <a:r>
              <a:rPr lang="tr-TR" sz="2800">
                <a:ea typeface="Arial Unicode MS" pitchFamily="34" charset="-128"/>
                <a:cs typeface="Arial Unicode MS" pitchFamily="34" charset="-128"/>
              </a:rPr>
              <a:t>10 sene sonra nerede olmak istiyorum.</a:t>
            </a:r>
          </a:p>
          <a:p>
            <a:pPr eaLnBrk="1" hangingPunct="1">
              <a:defRPr/>
            </a:pPr>
            <a:r>
              <a:rPr lang="tr-TR" sz="2800">
                <a:ea typeface="Arial Unicode MS" pitchFamily="34" charset="-128"/>
                <a:cs typeface="Arial Unicode MS" pitchFamily="34" charset="-128"/>
              </a:rPr>
              <a:t>5 sene sonra nerede olmak istiyorum.</a:t>
            </a:r>
          </a:p>
          <a:p>
            <a:pPr eaLnBrk="1" hangingPunct="1">
              <a:defRPr/>
            </a:pPr>
            <a:r>
              <a:rPr lang="tr-TR" sz="2800">
                <a:ea typeface="Arial Unicode MS" pitchFamily="34" charset="-128"/>
                <a:cs typeface="Arial Unicode MS" pitchFamily="34" charset="-128"/>
              </a:rPr>
              <a:t>1 sene sonra nerede olmak istiyorum.</a:t>
            </a:r>
          </a:p>
          <a:p>
            <a:pPr eaLnBrk="1" hangingPunct="1">
              <a:defRPr/>
            </a:pPr>
            <a:r>
              <a:rPr lang="tr-TR" sz="2800">
                <a:ea typeface="Arial Unicode MS" pitchFamily="34" charset="-128"/>
                <a:cs typeface="Arial Unicode MS" pitchFamily="34" charset="-128"/>
              </a:rPr>
              <a:t>1 ay sonra nerede olmak istiyorum.</a:t>
            </a:r>
          </a:p>
          <a:p>
            <a:pPr eaLnBrk="1" hangingPunct="1">
              <a:defRPr/>
            </a:pPr>
            <a:r>
              <a:rPr lang="tr-TR" sz="2800">
                <a:ea typeface="Arial Unicode MS" pitchFamily="34" charset="-128"/>
                <a:cs typeface="Arial Unicode MS" pitchFamily="34" charset="-128"/>
              </a:rPr>
              <a:t>1 gün sonra nerede olmak istiyorum.</a:t>
            </a:r>
            <a:endParaRPr lang="tr-TR" sz="2800"/>
          </a:p>
          <a:p>
            <a:pPr eaLnBrk="1" hangingPunct="1">
              <a:buFont typeface="Wingdings" panose="05000000000000000000" pitchFamily="2" charset="2"/>
              <a:buNone/>
              <a:defRPr/>
            </a:pPr>
            <a:r>
              <a:rPr lang="tr-TR" sz="2800">
                <a:ea typeface="Arial Unicode MS" pitchFamily="34" charset="-128"/>
                <a:cs typeface="Arial Unicode MS" pitchFamily="34" charset="-128"/>
              </a:rPr>
              <a:t>Sorularını sormalı ve zamanı daha da yakınlaştırıp </a:t>
            </a:r>
            <a:endParaRPr lang="tr-TR" sz="2800"/>
          </a:p>
          <a:p>
            <a:pPr eaLnBrk="1" hangingPunct="1">
              <a:buFont typeface="Wingdings" panose="05000000000000000000" pitchFamily="2" charset="2"/>
              <a:buNone/>
              <a:defRPr/>
            </a:pPr>
            <a:r>
              <a:rPr lang="tr-TR" sz="2800">
                <a:ea typeface="Arial Unicode MS" pitchFamily="34" charset="-128"/>
                <a:cs typeface="Arial Unicode MS" pitchFamily="34" charset="-128"/>
              </a:rPr>
              <a:t>uzun zaman dilimi ve kısa zaman dilimi için hedef seçmelisiniz.</a:t>
            </a:r>
          </a:p>
          <a:p>
            <a:pPr eaLnBrk="1" hangingPunct="1">
              <a:defRPr/>
            </a:pPr>
            <a:r>
              <a:rPr lang="tr-TR" sz="2800">
                <a:ea typeface="Arial Unicode MS" pitchFamily="34" charset="-128"/>
                <a:cs typeface="Arial Unicode MS" pitchFamily="34" charset="-128"/>
              </a:rPr>
              <a:t>Hedefiniz sizi </a:t>
            </a:r>
            <a:r>
              <a:rPr lang="tr-TR" sz="2800" b="1">
                <a:ea typeface="Arial Unicode MS" pitchFamily="34" charset="-128"/>
                <a:cs typeface="Arial Unicode MS" pitchFamily="34" charset="-128"/>
              </a:rPr>
              <a:t>çalışmaya motive</a:t>
            </a:r>
            <a:r>
              <a:rPr lang="tr-TR" sz="2800">
                <a:ea typeface="Arial Unicode MS" pitchFamily="34" charset="-128"/>
                <a:cs typeface="Arial Unicode MS" pitchFamily="34" charset="-128"/>
              </a:rPr>
              <a:t> eder.</a:t>
            </a:r>
            <a:endParaRPr lang="tr-TR" sz="2800"/>
          </a:p>
        </p:txBody>
      </p:sp>
    </p:spTree>
    <p:extLst>
      <p:ext uri="{BB962C8B-B14F-4D97-AF65-F5344CB8AC3E}">
        <p14:creationId xmlns:p14="http://schemas.microsoft.com/office/powerpoint/2010/main" val="299435809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03389" y="333376"/>
            <a:ext cx="8785225" cy="1152525"/>
          </a:xfrm>
        </p:spPr>
        <p:txBody>
          <a:bodyPr/>
          <a:lstStyle/>
          <a:p>
            <a:pPr marL="800100" indent="-800100">
              <a:defRPr/>
            </a:pPr>
            <a:r>
              <a:rPr lang="tr-TR" b="0" smtClean="0">
                <a:solidFill>
                  <a:srgbClr val="000000"/>
                </a:solidFill>
                <a:effectLst>
                  <a:outerShdw blurRad="38100" dist="38100" dir="2700000" algn="tl">
                    <a:srgbClr val="FFFFFF"/>
                  </a:outerShdw>
                </a:effectLst>
              </a:rPr>
              <a:t>AMAÇLARINIZI BELİRLEYİNİZ</a:t>
            </a:r>
          </a:p>
        </p:txBody>
      </p:sp>
      <p:sp>
        <p:nvSpPr>
          <p:cNvPr id="33795" name="Rectangle 3"/>
          <p:cNvSpPr>
            <a:spLocks noGrp="1" noChangeArrowheads="1"/>
          </p:cNvSpPr>
          <p:nvPr>
            <p:ph type="body" sz="half" idx="1"/>
          </p:nvPr>
        </p:nvSpPr>
        <p:spPr>
          <a:xfrm>
            <a:off x="1393372" y="1916113"/>
            <a:ext cx="4033838" cy="4321175"/>
          </a:xfrm>
        </p:spPr>
        <p:txBody>
          <a:bodyPr/>
          <a:lstStyle/>
          <a:p>
            <a:pPr eaLnBrk="1" hangingPunct="1">
              <a:lnSpc>
                <a:spcPct val="80000"/>
              </a:lnSpc>
              <a:buFont typeface="Wingdings" panose="05000000000000000000" pitchFamily="2" charset="2"/>
              <a:buNone/>
              <a:defRPr/>
            </a:pPr>
            <a:r>
              <a:rPr lang="tr-TR" sz="2200" dirty="0"/>
              <a:t>	AMAÇLARINIZI OLUŞTURURKEN ÖNCELİKLİ OLARAK PLANLAMA YAPMAK GEREKİR. </a:t>
            </a:r>
          </a:p>
          <a:p>
            <a:pPr eaLnBrk="1" hangingPunct="1">
              <a:lnSpc>
                <a:spcPct val="80000"/>
              </a:lnSpc>
              <a:buFont typeface="Wingdings" panose="05000000000000000000" pitchFamily="2" charset="2"/>
              <a:buNone/>
              <a:defRPr/>
            </a:pPr>
            <a:endParaRPr lang="tr-TR" sz="2200" dirty="0"/>
          </a:p>
          <a:p>
            <a:pPr eaLnBrk="1" hangingPunct="1">
              <a:lnSpc>
                <a:spcPct val="80000"/>
              </a:lnSpc>
              <a:buFont typeface="Wingdings" panose="05000000000000000000" pitchFamily="2" charset="2"/>
              <a:buNone/>
              <a:defRPr/>
            </a:pPr>
            <a:r>
              <a:rPr lang="tr-TR" sz="2200" dirty="0"/>
              <a:t>	PLANLAMA GELECEĞİ BUGÜNE GETİRMEK DEMEKTİR. ZAMANI ÖNCELİKLER DOĞRULTUSUNDA KULLANABİLMEK İÇİN UZUN,ORTA VE KISA DÖNEMLİ AMAÇLARIN BELİRLENMESİ GEREKİR.</a:t>
            </a:r>
          </a:p>
        </p:txBody>
      </p:sp>
      <p:pic>
        <p:nvPicPr>
          <p:cNvPr id="33796" name="Picture 4" descr="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96001" y="1785485"/>
            <a:ext cx="4130675" cy="4321175"/>
          </a:xfrm>
        </p:spPr>
      </p:pic>
    </p:spTree>
    <p:extLst>
      <p:ext uri="{BB962C8B-B14F-4D97-AF65-F5344CB8AC3E}">
        <p14:creationId xmlns:p14="http://schemas.microsoft.com/office/powerpoint/2010/main" val="1982408569"/>
      </p:ext>
    </p:extLst>
  </p:cSld>
  <p:clrMapOvr>
    <a:masterClrMapping/>
  </p:clrMapOvr>
  <p:transition spd="med" advClick="0" advTm="6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794"/>
                                        </p:tgtEl>
                                        <p:attrNameLst>
                                          <p:attrName>style.visibility</p:attrName>
                                        </p:attrNameLst>
                                      </p:cBhvr>
                                      <p:to>
                                        <p:strVal val="visible"/>
                                      </p:to>
                                    </p:set>
                                    <p:anim calcmode="discrete" valueType="clr">
                                      <p:cBhvr override="childStyle">
                                        <p:cTn id="7" dur="80"/>
                                        <p:tgtEl>
                                          <p:spTgt spid="33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gtEl>
                                        <p:attrNameLst>
                                          <p:attrName>fillcolor</p:attrName>
                                        </p:attrNameLst>
                                      </p:cBhvr>
                                      <p:tavLst>
                                        <p:tav tm="0">
                                          <p:val>
                                            <p:clrVal>
                                              <a:schemeClr val="accent2"/>
                                            </p:clrVal>
                                          </p:val>
                                        </p:tav>
                                        <p:tav tm="50000">
                                          <p:val>
                                            <p:clrVal>
                                              <a:schemeClr val="hlink"/>
                                            </p:clrVal>
                                          </p:val>
                                        </p:tav>
                                      </p:tavLst>
                                    </p:anim>
                                    <p:set>
                                      <p:cBhvr>
                                        <p:cTn id="9" dur="80"/>
                                        <p:tgtEl>
                                          <p:spTgt spid="33794"/>
                                        </p:tgtEl>
                                        <p:attrNameLst>
                                          <p:attrName>fill.type</p:attrName>
                                        </p:attrNameLst>
                                      </p:cBhvr>
                                      <p:to>
                                        <p:strVal val="solid"/>
                                      </p:to>
                                    </p:se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fade">
                                      <p:cBhvr>
                                        <p:cTn id="13" dur="1000"/>
                                        <p:tgtEl>
                                          <p:spTgt spid="33795">
                                            <p:txEl>
                                              <p:pRg st="0" end="0"/>
                                            </p:txEl>
                                          </p:spTgt>
                                        </p:tgtEl>
                                      </p:cBhvr>
                                    </p:animEffect>
                                    <p:anim calcmode="lin" valueType="num">
                                      <p:cBhvr>
                                        <p:cTn id="14"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Effect transition="in" filter="fade">
                                      <p:cBhvr>
                                        <p:cTn id="19" dur="1000"/>
                                        <p:tgtEl>
                                          <p:spTgt spid="33795">
                                            <p:txEl>
                                              <p:pRg st="2" end="2"/>
                                            </p:txEl>
                                          </p:spTgt>
                                        </p:tgtEl>
                                      </p:cBhvr>
                                    </p:animEffect>
                                    <p:anim calcmode="lin" valueType="num">
                                      <p:cBhvr>
                                        <p:cTn id="20"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33796"/>
                                        </p:tgtEl>
                                        <p:attrNameLst>
                                          <p:attrName>style.visibility</p:attrName>
                                        </p:attrNameLst>
                                      </p:cBhvr>
                                      <p:to>
                                        <p:strVal val="visible"/>
                                      </p:to>
                                    </p:set>
                                    <p:anim calcmode="lin" valueType="num">
                                      <p:cBhvr>
                                        <p:cTn id="25" dur="1000" fill="hold"/>
                                        <p:tgtEl>
                                          <p:spTgt spid="33796"/>
                                        </p:tgtEl>
                                        <p:attrNameLst>
                                          <p:attrName>ppt_w</p:attrName>
                                        </p:attrNameLst>
                                      </p:cBhvr>
                                      <p:tavLst>
                                        <p:tav tm="0">
                                          <p:val>
                                            <p:strVal val="#ppt_w*0.70"/>
                                          </p:val>
                                        </p:tav>
                                        <p:tav tm="100000">
                                          <p:val>
                                            <p:strVal val="#ppt_w"/>
                                          </p:val>
                                        </p:tav>
                                      </p:tavLst>
                                    </p:anim>
                                    <p:anim calcmode="lin" valueType="num">
                                      <p:cBhvr>
                                        <p:cTn id="26" dur="1000" fill="hold"/>
                                        <p:tgtEl>
                                          <p:spTgt spid="33796"/>
                                        </p:tgtEl>
                                        <p:attrNameLst>
                                          <p:attrName>ppt_h</p:attrName>
                                        </p:attrNameLst>
                                      </p:cBhvr>
                                      <p:tavLst>
                                        <p:tav tm="0">
                                          <p:val>
                                            <p:strVal val="#ppt_h"/>
                                          </p:val>
                                        </p:tav>
                                        <p:tav tm="100000">
                                          <p:val>
                                            <p:strVal val="#ppt_h"/>
                                          </p:val>
                                        </p:tav>
                                      </p:tavLst>
                                    </p:anim>
                                    <p:animEffect transition="in" filter="fade">
                                      <p:cBhvr>
                                        <p:cTn id="27"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381000"/>
            <a:ext cx="8077200" cy="762000"/>
          </a:xfrm>
        </p:spPr>
        <p:txBody>
          <a:bodyPr/>
          <a:lstStyle/>
          <a:p>
            <a:pPr eaLnBrk="1" hangingPunct="1">
              <a:defRPr/>
            </a:pPr>
            <a:r>
              <a:rPr lang="tr-TR" b="0" smtClean="0">
                <a:solidFill>
                  <a:srgbClr val="000000"/>
                </a:solidFill>
                <a:effectLst>
                  <a:outerShdw blurRad="38100" dist="38100" dir="2700000" algn="tl">
                    <a:srgbClr val="FFFFFF"/>
                  </a:outerShdw>
                </a:effectLst>
                <a:cs typeface="Times New Roman" charset="0"/>
              </a:rPr>
              <a:t>HAYATTA GAYENİZ NEDİR</a:t>
            </a:r>
            <a:r>
              <a:rPr lang="tr-TR" b="0" smtClean="0">
                <a:solidFill>
                  <a:srgbClr val="000000"/>
                </a:solidFill>
                <a:effectLst/>
                <a:cs typeface="Times New Roman" charset="0"/>
              </a:rPr>
              <a:t> ?</a:t>
            </a:r>
            <a:r>
              <a:rPr lang="tr-TR" sz="4000"/>
              <a:t> </a:t>
            </a:r>
          </a:p>
        </p:txBody>
      </p:sp>
      <p:sp>
        <p:nvSpPr>
          <p:cNvPr id="35843" name="Rectangle 3"/>
          <p:cNvSpPr>
            <a:spLocks noGrp="1" noChangeArrowheads="1"/>
          </p:cNvSpPr>
          <p:nvPr>
            <p:ph type="body" idx="1"/>
          </p:nvPr>
        </p:nvSpPr>
        <p:spPr>
          <a:xfrm>
            <a:off x="2133600" y="1905000"/>
            <a:ext cx="7772400" cy="4648200"/>
          </a:xfrm>
        </p:spPr>
        <p:txBody>
          <a:bodyPr/>
          <a:lstStyle/>
          <a:p>
            <a:pPr eaLnBrk="1" hangingPunct="1">
              <a:lnSpc>
                <a:spcPct val="90000"/>
              </a:lnSpc>
              <a:defRPr/>
            </a:pPr>
            <a:r>
              <a:rPr lang="tr-TR" sz="3600" b="1">
                <a:cs typeface="Times New Roman" charset="0"/>
              </a:rPr>
              <a:t>UMUTSUZLUĞUN , BEZGİNLİĞİN , YILGINLIĞIN EN ÖNEMLİ SEBEBİ HAYATA BİR MANA VEREMEME VE HİÇBİR İDEAL TAŞIMAMADIR.</a:t>
            </a:r>
            <a:endParaRPr lang="tr-TR" sz="3600" b="1"/>
          </a:p>
        </p:txBody>
      </p:sp>
    </p:spTree>
    <p:extLst>
      <p:ext uri="{BB962C8B-B14F-4D97-AF65-F5344CB8AC3E}">
        <p14:creationId xmlns:p14="http://schemas.microsoft.com/office/powerpoint/2010/main" val="128441028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0" y="1752601"/>
            <a:ext cx="8458200"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Clr>
                <a:srgbClr val="CCFF33"/>
              </a:buClr>
              <a:buSzPct val="70000"/>
              <a:buFont typeface="Wingdings" panose="05000000000000000000" pitchFamily="2" charset="2"/>
              <a:buChar char="n"/>
            </a:pPr>
            <a:r>
              <a:rPr lang="tr-TR" altLang="tr-TR" sz="3600" b="1">
                <a:ea typeface="Arial Unicode MS" pitchFamily="34" charset="-128"/>
              </a:rPr>
              <a:t>KENDİ KENDİNİZE HAYATTA GAYEM NEDİR? SORUSUNA TAM CEVAP VERMELİSİNİZ. </a:t>
            </a:r>
            <a:endParaRPr lang="tr-TR" altLang="tr-TR" sz="3600" b="1"/>
          </a:p>
          <a:p>
            <a:pPr eaLnBrk="1" hangingPunct="1">
              <a:lnSpc>
                <a:spcPct val="90000"/>
              </a:lnSpc>
              <a:spcBef>
                <a:spcPct val="50000"/>
              </a:spcBef>
              <a:buClr>
                <a:srgbClr val="CCFF33"/>
              </a:buClr>
              <a:buSzPct val="70000"/>
              <a:buFont typeface="Wingdings" panose="05000000000000000000" pitchFamily="2" charset="2"/>
              <a:buChar char="n"/>
            </a:pPr>
            <a:r>
              <a:rPr lang="tr-TR" altLang="tr-TR" sz="3600" b="1">
                <a:ea typeface="Arial Unicode MS" pitchFamily="34" charset="-128"/>
              </a:rPr>
              <a:t>BU TÜR SORULARIN CEVABINI BULDUĞUNUZDA İŞİNİZİ DAHA MÜKEMMEL BİR ŞEKİLDE YAPABİLİRSİNİZ ÇOK DAHA BAŞARILI OLABİLİRSİNİZ.</a:t>
            </a:r>
          </a:p>
        </p:txBody>
      </p:sp>
      <p:sp>
        <p:nvSpPr>
          <p:cNvPr id="36867" name="Rectangle 3"/>
          <p:cNvSpPr>
            <a:spLocks noChangeArrowheads="1"/>
          </p:cNvSpPr>
          <p:nvPr/>
        </p:nvSpPr>
        <p:spPr bwMode="auto">
          <a:xfrm>
            <a:off x="2286000" y="304801"/>
            <a:ext cx="723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Clr>
                <a:srgbClr val="CCFF33"/>
              </a:buClr>
              <a:buSzPct val="70000"/>
              <a:buFont typeface="Wingdings" pitchFamily="2" charset="2"/>
              <a:buNone/>
              <a:defRPr/>
            </a:pPr>
            <a:r>
              <a:rPr lang="tr-TR" sz="4000" b="1">
                <a:solidFill>
                  <a:srgbClr val="000000"/>
                </a:solidFill>
                <a:effectLst>
                  <a:outerShdw blurRad="38100" dist="38100" dir="2700000" algn="tl">
                    <a:srgbClr val="FFFFFF"/>
                  </a:outerShdw>
                </a:effectLst>
                <a:latin typeface="Times New Roman" charset="0"/>
                <a:ea typeface="Arial Unicode MS" pitchFamily="34" charset="-128"/>
                <a:cs typeface="Arial Unicode MS" pitchFamily="34" charset="-128"/>
              </a:rPr>
              <a:t>NE İÇİN YAŞIYOR</a:t>
            </a:r>
            <a:r>
              <a:rPr lang="tr-TR" sz="4000" b="1">
                <a:solidFill>
                  <a:srgbClr val="000000"/>
                </a:solidFill>
                <a:effectLst>
                  <a:outerShdw blurRad="38100" dist="38100" dir="2700000" algn="tl">
                    <a:srgbClr val="FFFFFF"/>
                  </a:outerShdw>
                </a:effectLst>
                <a:latin typeface="Times New Roman" charset="0"/>
              </a:rPr>
              <a:t>SUNUZ</a:t>
            </a:r>
            <a:r>
              <a:rPr lang="tr-TR" sz="4000" b="1">
                <a:solidFill>
                  <a:srgbClr val="000000"/>
                </a:solidFill>
                <a:effectLst>
                  <a:outerShdw blurRad="38100" dist="38100" dir="2700000" algn="tl">
                    <a:srgbClr val="FFFFFF"/>
                  </a:outerShdw>
                </a:effectLst>
                <a:latin typeface="Times New Roman" charset="0"/>
                <a:ea typeface="Arial Unicode MS" pitchFamily="34" charset="-128"/>
                <a:cs typeface="Arial Unicode MS" pitchFamily="34" charset="-128"/>
              </a:rPr>
              <a:t> İDEALİ</a:t>
            </a:r>
            <a:r>
              <a:rPr lang="tr-TR" sz="4000" b="1">
                <a:solidFill>
                  <a:srgbClr val="000000"/>
                </a:solidFill>
                <a:effectLst>
                  <a:outerShdw blurRad="38100" dist="38100" dir="2700000" algn="tl">
                    <a:srgbClr val="FFFFFF"/>
                  </a:outerShdw>
                </a:effectLst>
                <a:latin typeface="Times New Roman" charset="0"/>
              </a:rPr>
              <a:t>NİZ NE?</a:t>
            </a:r>
            <a:endParaRPr lang="tr-TR" sz="4000" b="1">
              <a:solidFill>
                <a:srgbClr val="000000"/>
              </a:solidFill>
              <a:effectLst>
                <a:outerShdw blurRad="38100" dist="38100" dir="2700000" algn="tl">
                  <a:srgbClr val="FFFFFF"/>
                </a:outerShdw>
              </a:effectLst>
              <a:latin typeface="Times New Roman" charset="0"/>
              <a:ea typeface="Arial Unicode MS" pitchFamily="34" charset="-128"/>
              <a:cs typeface="Arial Unicode MS" pitchFamily="34" charset="-128"/>
            </a:endParaRPr>
          </a:p>
        </p:txBody>
      </p:sp>
    </p:spTree>
    <p:extLst>
      <p:ext uri="{BB962C8B-B14F-4D97-AF65-F5344CB8AC3E}">
        <p14:creationId xmlns:p14="http://schemas.microsoft.com/office/powerpoint/2010/main" val="153624778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1905000" y="1600200"/>
            <a:ext cx="8534400" cy="4724400"/>
          </a:xfrm>
        </p:spPr>
        <p:txBody>
          <a:bodyPr/>
          <a:lstStyle/>
          <a:p>
            <a:pPr algn="ctr">
              <a:buNone/>
              <a:defRPr/>
            </a:pPr>
            <a:r>
              <a:rPr lang="tr-TR" b="1" i="1" u="sng" dirty="0">
                <a:solidFill>
                  <a:srgbClr val="000000"/>
                </a:solidFill>
                <a:effectLst>
                  <a:outerShdw blurRad="38100" dist="38100" dir="2700000" algn="tl">
                    <a:srgbClr val="FFFFFF"/>
                  </a:outerShdw>
                </a:effectLst>
                <a:ea typeface="Arial Unicode MS" pitchFamily="34" charset="-128"/>
                <a:cs typeface="Arial Unicode MS" pitchFamily="34" charset="-128"/>
              </a:rPr>
              <a:t>AMACIM:</a:t>
            </a:r>
            <a:r>
              <a:rPr lang="tr-TR" dirty="0">
                <a:ea typeface="Arial Unicode MS" pitchFamily="34" charset="-128"/>
                <a:cs typeface="Arial Unicode MS" pitchFamily="34" charset="-128"/>
              </a:rPr>
              <a:t> </a:t>
            </a:r>
            <a:r>
              <a:rPr lang="tr-TR" dirty="0" smtClean="0"/>
              <a:t>FEN LİSESİNİ KAZANMAK</a:t>
            </a:r>
            <a:r>
              <a:rPr lang="tr-TR" dirty="0">
                <a:ea typeface="Arial Unicode MS" pitchFamily="34" charset="-128"/>
                <a:cs typeface="Arial Unicode MS" pitchFamily="34" charset="-128"/>
              </a:rPr>
              <a:t> </a:t>
            </a:r>
            <a:endParaRPr lang="tr-TR" dirty="0"/>
          </a:p>
          <a:p>
            <a:pPr algn="ctr" eaLnBrk="1" hangingPunct="1">
              <a:buFont typeface="Wingdings" panose="05000000000000000000" pitchFamily="2" charset="2"/>
              <a:buNone/>
              <a:defRPr/>
            </a:pPr>
            <a:endParaRPr lang="tr-TR" b="1" i="1" u="sng" dirty="0" smtClean="0">
              <a:solidFill>
                <a:srgbClr val="000000"/>
              </a:solidFill>
              <a:effectLst>
                <a:outerShdw blurRad="38100" dist="38100" dir="2700000" algn="tl">
                  <a:srgbClr val="FFFFFF"/>
                </a:outerShdw>
              </a:effectLst>
              <a:ea typeface="Arial Unicode MS" pitchFamily="34" charset="-128"/>
              <a:cs typeface="Arial Unicode MS" pitchFamily="34" charset="-128"/>
            </a:endParaRPr>
          </a:p>
          <a:p>
            <a:pPr algn="ctr" eaLnBrk="1" hangingPunct="1">
              <a:buFont typeface="Wingdings" panose="05000000000000000000" pitchFamily="2" charset="2"/>
              <a:buNone/>
              <a:defRPr/>
            </a:pPr>
            <a:r>
              <a:rPr lang="tr-TR" b="1" i="1" u="sng" dirty="0" smtClean="0">
                <a:solidFill>
                  <a:srgbClr val="000000"/>
                </a:solidFill>
                <a:effectLst>
                  <a:outerShdw blurRad="38100" dist="38100" dir="2700000" algn="tl">
                    <a:srgbClr val="FFFFFF"/>
                  </a:outerShdw>
                </a:effectLst>
                <a:ea typeface="Arial Unicode MS" pitchFamily="34" charset="-128"/>
                <a:cs typeface="Arial Unicode MS" pitchFamily="34" charset="-128"/>
              </a:rPr>
              <a:t>HEDEFİM:</a:t>
            </a:r>
            <a:r>
              <a:rPr lang="tr-TR" dirty="0" smtClean="0">
                <a:ea typeface="Arial Unicode MS" pitchFamily="34" charset="-128"/>
                <a:cs typeface="Arial Unicode MS" pitchFamily="34" charset="-128"/>
              </a:rPr>
              <a:t> </a:t>
            </a:r>
            <a:r>
              <a:rPr lang="tr-TR" dirty="0" smtClean="0"/>
              <a:t>HER HAFTA 1000 SORU ÇÖZMEK</a:t>
            </a:r>
          </a:p>
          <a:p>
            <a:pPr eaLnBrk="1" hangingPunct="1">
              <a:buFont typeface="Wingdings" panose="05000000000000000000" pitchFamily="2" charset="2"/>
              <a:buNone/>
              <a:defRPr/>
            </a:pPr>
            <a:endParaRPr lang="tr-TR" dirty="0" smtClean="0"/>
          </a:p>
          <a:p>
            <a:pPr algn="ctr" eaLnBrk="1" hangingPunct="1">
              <a:buFont typeface="Wingdings" panose="05000000000000000000" pitchFamily="2" charset="2"/>
              <a:buNone/>
              <a:defRPr/>
            </a:pPr>
            <a:r>
              <a:rPr lang="tr-TR" b="1" dirty="0" smtClean="0">
                <a:ea typeface="Arial Unicode MS" pitchFamily="34" charset="-128"/>
                <a:cs typeface="Arial Unicode MS" pitchFamily="34" charset="-128"/>
              </a:rPr>
              <a:t>“ÇALIŞMA AZMİN AZALDIĞINDA HEDEFİNİ, ULAŞACAĞIN GÜZELLİKLERİ</a:t>
            </a:r>
            <a:r>
              <a:rPr lang="tr-TR" b="1" dirty="0" smtClean="0"/>
              <a:t> </a:t>
            </a:r>
            <a:r>
              <a:rPr lang="tr-TR" b="1" dirty="0" smtClean="0">
                <a:ea typeface="Arial Unicode MS" pitchFamily="34" charset="-128"/>
                <a:cs typeface="Arial Unicode MS" pitchFamily="34" charset="-128"/>
              </a:rPr>
              <a:t>DÜŞÜN VE HAYAL ET”</a:t>
            </a:r>
          </a:p>
        </p:txBody>
      </p:sp>
      <p:sp>
        <p:nvSpPr>
          <p:cNvPr id="37891" name="Text Box 3"/>
          <p:cNvSpPr txBox="1">
            <a:spLocks noChangeArrowheads="1"/>
          </p:cNvSpPr>
          <p:nvPr/>
        </p:nvSpPr>
        <p:spPr bwMode="auto">
          <a:xfrm>
            <a:off x="3810001" y="457200"/>
            <a:ext cx="4149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tr-TR" sz="4400" b="1" i="1" u="sng">
                <a:solidFill>
                  <a:srgbClr val="000000"/>
                </a:solidFill>
                <a:effectLst>
                  <a:outerShdw blurRad="38100" dist="38100" dir="2700000" algn="tl">
                    <a:srgbClr val="FFFFFF"/>
                  </a:outerShdw>
                </a:effectLst>
                <a:latin typeface="Times New Roman" charset="0"/>
              </a:rPr>
              <a:t>MESELA</a:t>
            </a:r>
          </a:p>
        </p:txBody>
      </p:sp>
    </p:spTree>
    <p:extLst>
      <p:ext uri="{BB962C8B-B14F-4D97-AF65-F5344CB8AC3E}">
        <p14:creationId xmlns:p14="http://schemas.microsoft.com/office/powerpoint/2010/main" val="222856132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69848" y="673607"/>
            <a:ext cx="9860280" cy="5805569"/>
          </a:xfrm>
          <a:prstGeom prst="rect">
            <a:avLst/>
          </a:prstGeom>
        </p:spPr>
        <p:txBody>
          <a:bodyPr lIns="0" tIns="0" rIns="0" bIns="0">
            <a:noAutofit/>
          </a:bodyPr>
          <a:lstStyle/>
          <a:p>
            <a:pPr marR="949960" indent="0" algn="ctr">
              <a:lnSpc>
                <a:spcPts val="5184"/>
              </a:lnSpc>
            </a:pPr>
            <a:r>
              <a:rPr lang="en-US" sz="4000" b="1" spc="-250" dirty="0" smtClean="0">
                <a:solidFill>
                  <a:schemeClr val="tx2"/>
                </a:solidFill>
                <a:latin typeface="Rockwell" panose="02060603020205020403" pitchFamily="18" charset="0"/>
                <a:ea typeface="+mj-ea"/>
                <a:cs typeface="+mj-cs"/>
              </a:rPr>
              <a:t>ZAMAN HERKESE </a:t>
            </a:r>
            <a:r>
              <a:rPr lang="tr-TR" sz="4000" b="1" spc="-250" dirty="0" smtClean="0">
                <a:solidFill>
                  <a:schemeClr val="tx2"/>
                </a:solidFill>
                <a:latin typeface="Rockwell" panose="02060603020205020403" pitchFamily="18" charset="0"/>
                <a:ea typeface="+mj-ea"/>
                <a:cs typeface="+mj-cs"/>
              </a:rPr>
              <a:t>EŞİ</a:t>
            </a:r>
            <a:r>
              <a:rPr lang="en-US" sz="4000" b="1" spc="-250" dirty="0" smtClean="0">
                <a:solidFill>
                  <a:schemeClr val="tx2"/>
                </a:solidFill>
                <a:latin typeface="Rockwell" panose="02060603020205020403" pitchFamily="18" charset="0"/>
                <a:ea typeface="+mj-ea"/>
                <a:cs typeface="+mj-cs"/>
              </a:rPr>
              <a:t>T DA</a:t>
            </a:r>
            <a:r>
              <a:rPr lang="tr-TR" sz="4000" b="1" spc="-250" dirty="0" smtClean="0">
                <a:solidFill>
                  <a:schemeClr val="tx2"/>
                </a:solidFill>
                <a:latin typeface="Rockwell" panose="02060603020205020403" pitchFamily="18" charset="0"/>
                <a:ea typeface="+mj-ea"/>
                <a:cs typeface="+mj-cs"/>
              </a:rPr>
              <a:t>Ğ</a:t>
            </a:r>
            <a:r>
              <a:rPr lang="en-US" sz="4000" b="1" spc="-250" dirty="0" smtClean="0">
                <a:solidFill>
                  <a:schemeClr val="tx2"/>
                </a:solidFill>
                <a:latin typeface="Rockwell" panose="02060603020205020403" pitchFamily="18" charset="0"/>
                <a:ea typeface="+mj-ea"/>
                <a:cs typeface="+mj-cs"/>
              </a:rPr>
              <a:t>ITILMI</a:t>
            </a:r>
            <a:r>
              <a:rPr lang="tr-TR" sz="4000" b="1" spc="-250" dirty="0" smtClean="0">
                <a:solidFill>
                  <a:schemeClr val="tx2"/>
                </a:solidFill>
                <a:latin typeface="Rockwell" panose="02060603020205020403" pitchFamily="18" charset="0"/>
                <a:ea typeface="+mj-ea"/>
                <a:cs typeface="+mj-cs"/>
              </a:rPr>
              <a:t>Ş</a:t>
            </a:r>
            <a:r>
              <a:rPr lang="en-US" sz="4000" b="1" spc="-250" dirty="0" smtClean="0">
                <a:solidFill>
                  <a:schemeClr val="tx2"/>
                </a:solidFill>
                <a:latin typeface="Rockwell" panose="02060603020205020403" pitchFamily="18" charset="0"/>
                <a:ea typeface="+mj-ea"/>
                <a:cs typeface="+mj-cs"/>
              </a:rPr>
              <a:t> KIT BIR KAYNAKTIR</a:t>
            </a:r>
            <a:endParaRPr lang="tr-TR" sz="4000" b="1" spc="-250" dirty="0" smtClean="0">
              <a:solidFill>
                <a:schemeClr val="tx2"/>
              </a:solidFill>
              <a:latin typeface="Rockwell" panose="02060603020205020403" pitchFamily="18" charset="0"/>
              <a:ea typeface="+mj-ea"/>
              <a:cs typeface="+mj-cs"/>
            </a:endParaRPr>
          </a:p>
          <a:p>
            <a:pPr indent="0" algn="just">
              <a:lnSpc>
                <a:spcPts val="3240"/>
              </a:lnSpc>
            </a:pPr>
            <a:endParaRPr lang="tr-TR" sz="4000" b="1" spc="-250" dirty="0">
              <a:solidFill>
                <a:schemeClr val="tx2"/>
              </a:solidFill>
              <a:latin typeface="Rockwell" panose="02060603020205020403" pitchFamily="18" charset="0"/>
              <a:ea typeface="+mj-ea"/>
              <a:cs typeface="+mj-cs"/>
            </a:endParaRPr>
          </a:p>
          <a:p>
            <a:pPr indent="0" algn="just">
              <a:lnSpc>
                <a:spcPts val="3240"/>
              </a:lnSpc>
            </a:pPr>
            <a:r>
              <a:rPr lang="tr-TR" sz="2000" spc="-50" dirty="0" smtClean="0">
                <a:solidFill>
                  <a:srgbClr val="FF0000"/>
                </a:solidFill>
                <a:latin typeface="Rockwell" panose="02060603020205020403" pitchFamily="18" charset="0"/>
              </a:rPr>
              <a:t>1</a:t>
            </a:r>
            <a:r>
              <a:rPr lang="en-US" sz="2000" spc="-50" dirty="0" smtClean="0">
                <a:solidFill>
                  <a:srgbClr val="FF0000"/>
                </a:solidFill>
                <a:latin typeface="Rockwell" panose="02060603020205020403" pitchFamily="18" charset="0"/>
              </a:rPr>
              <a:t> y</a:t>
            </a:r>
            <a:r>
              <a:rPr lang="tr-TR" sz="2000" spc="-50" dirty="0" smtClean="0">
                <a:solidFill>
                  <a:srgbClr val="FF0000"/>
                </a:solidFill>
                <a:latin typeface="Rockwell" panose="02060603020205020403" pitchFamily="18" charset="0"/>
              </a:rPr>
              <a:t>ı</a:t>
            </a:r>
            <a:r>
              <a:rPr lang="en-US" sz="2000" spc="-50" dirty="0" smtClean="0">
                <a:solidFill>
                  <a:srgbClr val="FF0000"/>
                </a:solidFill>
                <a:latin typeface="Rockwell" panose="02060603020205020403" pitchFamily="18" charset="0"/>
              </a:rPr>
              <a:t>l </a:t>
            </a:r>
            <a:r>
              <a:rPr lang="en-US" sz="2000" spc="-50" dirty="0" err="1">
                <a:solidFill>
                  <a:srgbClr val="FF0000"/>
                </a:solidFill>
                <a:latin typeface="Rockwell" panose="02060603020205020403" pitchFamily="18" charset="0"/>
              </a:rPr>
              <a:t>herkes</a:t>
            </a:r>
            <a:r>
              <a:rPr lang="en-US" sz="2000" spc="-50" dirty="0">
                <a:solidFill>
                  <a:srgbClr val="FF0000"/>
                </a:solidFill>
                <a:latin typeface="Rockwell" panose="02060603020205020403" pitchFamily="18" charset="0"/>
              </a:rPr>
              <a:t> </a:t>
            </a:r>
            <a:r>
              <a:rPr lang="en-US" sz="2000" spc="-50" dirty="0" err="1" smtClean="0">
                <a:solidFill>
                  <a:srgbClr val="FF0000"/>
                </a:solidFill>
                <a:latin typeface="Rockwell" panose="02060603020205020403" pitchFamily="18" charset="0"/>
              </a:rPr>
              <a:t>i</a:t>
            </a:r>
            <a:r>
              <a:rPr lang="tr-TR" sz="2000" spc="-50" dirty="0" smtClean="0">
                <a:solidFill>
                  <a:srgbClr val="FF0000"/>
                </a:solidFill>
                <a:latin typeface="Rockwell" panose="02060603020205020403" pitchFamily="18" charset="0"/>
              </a:rPr>
              <a:t>ç</a:t>
            </a:r>
            <a:r>
              <a:rPr lang="en-US" sz="2000" spc="-50" dirty="0" smtClean="0">
                <a:solidFill>
                  <a:srgbClr val="FF0000"/>
                </a:solidFill>
                <a:latin typeface="Rockwell" panose="02060603020205020403" pitchFamily="18" charset="0"/>
              </a:rPr>
              <a:t>in </a:t>
            </a:r>
            <a:r>
              <a:rPr lang="en-US" sz="2000" spc="-50" dirty="0">
                <a:solidFill>
                  <a:srgbClr val="FF0000"/>
                </a:solidFill>
                <a:latin typeface="Rockwell" panose="02060603020205020403" pitchFamily="18" charset="0"/>
              </a:rPr>
              <a:t>365 </a:t>
            </a:r>
            <a:r>
              <a:rPr lang="en-US" sz="2000" spc="-50" dirty="0" smtClean="0">
                <a:solidFill>
                  <a:srgbClr val="FF0000"/>
                </a:solidFill>
                <a:latin typeface="Rockwell" panose="02060603020205020403" pitchFamily="18" charset="0"/>
              </a:rPr>
              <a:t>g</a:t>
            </a:r>
            <a:r>
              <a:rPr lang="tr-TR" sz="2000" spc="-50" dirty="0" smtClean="0">
                <a:solidFill>
                  <a:srgbClr val="FF0000"/>
                </a:solidFill>
                <a:latin typeface="Rockwell" panose="02060603020205020403" pitchFamily="18" charset="0"/>
              </a:rPr>
              <a:t>ü</a:t>
            </a:r>
            <a:r>
              <a:rPr lang="en-US" sz="2000" spc="-50" dirty="0" smtClean="0">
                <a:solidFill>
                  <a:srgbClr val="FF0000"/>
                </a:solidFill>
                <a:latin typeface="Rockwell" panose="02060603020205020403" pitchFamily="18" charset="0"/>
              </a:rPr>
              <a:t>n</a:t>
            </a:r>
            <a:r>
              <a:rPr lang="en-US" sz="2000" spc="-50" dirty="0">
                <a:solidFill>
                  <a:srgbClr val="FF0000"/>
                </a:solidFill>
                <a:latin typeface="Rockwell" panose="02060603020205020403" pitchFamily="18" charset="0"/>
              </a:rPr>
              <a:t>. 1 </a:t>
            </a:r>
            <a:r>
              <a:rPr lang="en-US" sz="2000" spc="-50" dirty="0" smtClean="0">
                <a:solidFill>
                  <a:srgbClr val="FF0000"/>
                </a:solidFill>
                <a:latin typeface="Rockwell" panose="02060603020205020403" pitchFamily="18" charset="0"/>
              </a:rPr>
              <a:t>g</a:t>
            </a:r>
            <a:r>
              <a:rPr lang="tr-TR" sz="2000" spc="-50" dirty="0" smtClean="0">
                <a:solidFill>
                  <a:srgbClr val="FF0000"/>
                </a:solidFill>
                <a:latin typeface="Rockwell" panose="02060603020205020403" pitchFamily="18" charset="0"/>
              </a:rPr>
              <a:t>ü</a:t>
            </a:r>
            <a:r>
              <a:rPr lang="en-US" sz="2000" spc="-50" dirty="0" smtClean="0">
                <a:solidFill>
                  <a:srgbClr val="FF0000"/>
                </a:solidFill>
                <a:latin typeface="Rockwell" panose="02060603020205020403" pitchFamily="18" charset="0"/>
              </a:rPr>
              <a:t>n </a:t>
            </a:r>
            <a:r>
              <a:rPr lang="en-US" sz="2000" spc="-50" dirty="0" err="1">
                <a:solidFill>
                  <a:srgbClr val="FF0000"/>
                </a:solidFill>
                <a:latin typeface="Rockwell" panose="02060603020205020403" pitchFamily="18" charset="0"/>
              </a:rPr>
              <a:t>herkes</a:t>
            </a:r>
            <a:r>
              <a:rPr lang="en-US" sz="2000" spc="-50" dirty="0">
                <a:solidFill>
                  <a:srgbClr val="FF0000"/>
                </a:solidFill>
                <a:latin typeface="Rockwell" panose="02060603020205020403" pitchFamily="18" charset="0"/>
              </a:rPr>
              <a:t> </a:t>
            </a:r>
            <a:r>
              <a:rPr lang="en-US" sz="2000" spc="-50" dirty="0" err="1" smtClean="0">
                <a:solidFill>
                  <a:srgbClr val="FF0000"/>
                </a:solidFill>
                <a:latin typeface="Rockwell" panose="02060603020205020403" pitchFamily="18" charset="0"/>
              </a:rPr>
              <a:t>i</a:t>
            </a:r>
            <a:r>
              <a:rPr lang="tr-TR" sz="2000" spc="-50" dirty="0" smtClean="0">
                <a:solidFill>
                  <a:srgbClr val="FF0000"/>
                </a:solidFill>
                <a:latin typeface="Rockwell" panose="02060603020205020403" pitchFamily="18" charset="0"/>
              </a:rPr>
              <a:t>ç</a:t>
            </a:r>
            <a:r>
              <a:rPr lang="en-US" sz="2000" spc="-50" dirty="0" smtClean="0">
                <a:solidFill>
                  <a:srgbClr val="FF0000"/>
                </a:solidFill>
                <a:latin typeface="Rockwell" panose="02060603020205020403" pitchFamily="18" charset="0"/>
              </a:rPr>
              <a:t>in </a:t>
            </a:r>
            <a:r>
              <a:rPr lang="en-US" sz="2000" spc="-50" dirty="0">
                <a:solidFill>
                  <a:srgbClr val="FF0000"/>
                </a:solidFill>
                <a:latin typeface="Rockwell" panose="02060603020205020403" pitchFamily="18" charset="0"/>
              </a:rPr>
              <a:t>24 </a:t>
            </a:r>
            <a:r>
              <a:rPr lang="en-US" sz="2000" spc="-50" dirty="0" err="1">
                <a:solidFill>
                  <a:srgbClr val="FF0000"/>
                </a:solidFill>
                <a:latin typeface="Rockwell" panose="02060603020205020403" pitchFamily="18" charset="0"/>
              </a:rPr>
              <a:t>saat</a:t>
            </a:r>
            <a:r>
              <a:rPr lang="en-US" sz="2000" spc="-50" dirty="0">
                <a:solidFill>
                  <a:srgbClr val="FF0000"/>
                </a:solidFill>
                <a:latin typeface="Rockwell" panose="02060603020205020403" pitchFamily="18" charset="0"/>
              </a:rPr>
              <a:t>, 1 </a:t>
            </a:r>
            <a:r>
              <a:rPr lang="en-US" sz="2000" spc="-50" dirty="0" err="1">
                <a:solidFill>
                  <a:srgbClr val="FF0000"/>
                </a:solidFill>
                <a:latin typeface="Rockwell" panose="02060603020205020403" pitchFamily="18" charset="0"/>
              </a:rPr>
              <a:t>saat</a:t>
            </a:r>
            <a:r>
              <a:rPr lang="en-US" sz="2000" spc="-50" dirty="0">
                <a:solidFill>
                  <a:srgbClr val="FF0000"/>
                </a:solidFill>
                <a:latin typeface="Rockwell" panose="02060603020205020403" pitchFamily="18" charset="0"/>
              </a:rPr>
              <a:t> </a:t>
            </a:r>
            <a:r>
              <a:rPr lang="en-US" sz="2000" spc="-50" dirty="0" err="1">
                <a:solidFill>
                  <a:srgbClr val="FF0000"/>
                </a:solidFill>
                <a:latin typeface="Rockwell" panose="02060603020205020403" pitchFamily="18" charset="0"/>
              </a:rPr>
              <a:t>herkes</a:t>
            </a:r>
            <a:r>
              <a:rPr lang="en-US" sz="2000" spc="-50" dirty="0">
                <a:solidFill>
                  <a:srgbClr val="FF0000"/>
                </a:solidFill>
                <a:latin typeface="Rockwell" panose="02060603020205020403" pitchFamily="18" charset="0"/>
              </a:rPr>
              <a:t> </a:t>
            </a:r>
            <a:r>
              <a:rPr lang="en-US" sz="2000" spc="-50" dirty="0" err="1" smtClean="0">
                <a:solidFill>
                  <a:srgbClr val="FF0000"/>
                </a:solidFill>
                <a:latin typeface="Rockwell" panose="02060603020205020403" pitchFamily="18" charset="0"/>
              </a:rPr>
              <a:t>i</a:t>
            </a:r>
            <a:r>
              <a:rPr lang="tr-TR" sz="2000" spc="-50" dirty="0" smtClean="0">
                <a:solidFill>
                  <a:srgbClr val="FF0000"/>
                </a:solidFill>
                <a:latin typeface="Rockwell" panose="02060603020205020403" pitchFamily="18" charset="0"/>
              </a:rPr>
              <a:t>ç</a:t>
            </a:r>
            <a:r>
              <a:rPr lang="en-US" sz="2000" spc="-50" dirty="0" smtClean="0">
                <a:solidFill>
                  <a:srgbClr val="FF0000"/>
                </a:solidFill>
                <a:latin typeface="Rockwell" panose="02060603020205020403" pitchFamily="18" charset="0"/>
              </a:rPr>
              <a:t>in </a:t>
            </a:r>
            <a:r>
              <a:rPr lang="en-US" sz="2000" spc="-50" dirty="0">
                <a:solidFill>
                  <a:srgbClr val="FF0000"/>
                </a:solidFill>
                <a:latin typeface="Rockwell" panose="02060603020205020403" pitchFamily="18" charset="0"/>
              </a:rPr>
              <a:t>60 </a:t>
            </a:r>
            <a:r>
              <a:rPr lang="en-US" sz="2000" spc="-50" dirty="0" err="1">
                <a:solidFill>
                  <a:srgbClr val="FF0000"/>
                </a:solidFill>
                <a:latin typeface="Rockwell" panose="02060603020205020403" pitchFamily="18" charset="0"/>
              </a:rPr>
              <a:t>dakikadir</a:t>
            </a:r>
            <a:r>
              <a:rPr lang="en-US" sz="2000" spc="-50" dirty="0">
                <a:solidFill>
                  <a:srgbClr val="FF0000"/>
                </a:solidFill>
                <a:latin typeface="Rockwell" panose="02060603020205020403" pitchFamily="18" charset="0"/>
              </a:rPr>
              <a:t>.</a:t>
            </a:r>
          </a:p>
          <a:p>
            <a:pPr marL="800100" indent="-342900" algn="just">
              <a:lnSpc>
                <a:spcPts val="3240"/>
              </a:lnSpc>
              <a:buFont typeface="Symbol" panose="05050102010706020507" pitchFamily="18" charset="2"/>
              <a:buChar char=""/>
            </a:pPr>
            <a:r>
              <a:rPr lang="en-US" sz="2000" spc="-50" dirty="0" smtClean="0">
                <a:latin typeface="Rockwell" panose="02060603020205020403" pitchFamily="18" charset="0"/>
              </a:rPr>
              <a:t>Hi</a:t>
            </a:r>
            <a:r>
              <a:rPr lang="tr-TR" sz="2000" spc="-50" dirty="0" smtClean="0">
                <a:latin typeface="Rockwell" panose="02060603020205020403" pitchFamily="18" charset="0"/>
              </a:rPr>
              <a:t>ç</a:t>
            </a:r>
            <a:r>
              <a:rPr lang="en-US" sz="2000" spc="-50" dirty="0" smtClean="0">
                <a:latin typeface="Rockwell" panose="02060603020205020403" pitchFamily="18" charset="0"/>
              </a:rPr>
              <a:t> Zaman</a:t>
            </a:r>
            <a:r>
              <a:rPr lang="tr-TR" sz="2000" spc="-50" dirty="0" smtClean="0">
                <a:latin typeface="Rockwell" panose="02060603020205020403" pitchFamily="18" charset="0"/>
              </a:rPr>
              <a:t>ı</a:t>
            </a:r>
            <a:r>
              <a:rPr lang="en-US" sz="2000" spc="-50" dirty="0" smtClean="0">
                <a:latin typeface="Rockwell" panose="02060603020205020403" pitchFamily="18" charset="0"/>
              </a:rPr>
              <a:t>m </a:t>
            </a:r>
            <a:r>
              <a:rPr lang="en-US" sz="2000" spc="-50" dirty="0">
                <a:latin typeface="Rockwell" panose="02060603020205020403" pitchFamily="18" charset="0"/>
              </a:rPr>
              <a:t>Yok</a:t>
            </a:r>
          </a:p>
          <a:p>
            <a:pPr marL="800100" indent="-342900" algn="just">
              <a:lnSpc>
                <a:spcPts val="3240"/>
              </a:lnSpc>
              <a:buFont typeface="Symbol" panose="05050102010706020507" pitchFamily="18" charset="2"/>
              <a:buChar char=""/>
            </a:pPr>
            <a:r>
              <a:rPr lang="tr-TR" sz="2000" spc="-50" dirty="0" err="1">
                <a:latin typeface="Rockwell" panose="02060603020205020403" pitchFamily="18" charset="0"/>
              </a:rPr>
              <a:t>Ç</a:t>
            </a:r>
            <a:r>
              <a:rPr lang="en-US" sz="2000" spc="-50" dirty="0" smtClean="0">
                <a:latin typeface="Rockwell" panose="02060603020205020403" pitchFamily="18" charset="0"/>
              </a:rPr>
              <a:t>ok </a:t>
            </a:r>
            <a:r>
              <a:rPr lang="en-US" sz="2000" spc="-50" dirty="0" err="1">
                <a:latin typeface="Rockwell" panose="02060603020205020403" pitchFamily="18" charset="0"/>
              </a:rPr>
              <a:t>Yogunum</a:t>
            </a:r>
            <a:endParaRPr lang="en-US" sz="2000" spc="-50" dirty="0">
              <a:latin typeface="Rockwell" panose="02060603020205020403" pitchFamily="18" charset="0"/>
            </a:endParaRPr>
          </a:p>
          <a:p>
            <a:pPr marL="800100" indent="-342900" algn="just">
              <a:lnSpc>
                <a:spcPts val="3240"/>
              </a:lnSpc>
              <a:buFont typeface="Symbol" panose="05050102010706020507" pitchFamily="18" charset="2"/>
              <a:buChar char=""/>
            </a:pPr>
            <a:r>
              <a:rPr lang="tr-TR" sz="2000" spc="-50" dirty="0" smtClean="0">
                <a:latin typeface="Rockwell" panose="02060603020205020403" pitchFamily="18" charset="0"/>
              </a:rPr>
              <a:t>İş</a:t>
            </a:r>
            <a:r>
              <a:rPr lang="en-US" sz="2000" spc="-50" dirty="0" err="1" smtClean="0">
                <a:latin typeface="Rockwell" panose="02060603020205020403" pitchFamily="18" charset="0"/>
              </a:rPr>
              <a:t>im</a:t>
            </a:r>
            <a:r>
              <a:rPr lang="en-US" sz="2000" spc="-50" dirty="0" smtClean="0">
                <a:latin typeface="Rockwell" panose="02060603020205020403" pitchFamily="18" charset="0"/>
              </a:rPr>
              <a:t> Ba</a:t>
            </a:r>
            <a:r>
              <a:rPr lang="tr-TR" sz="2000" spc="-50" dirty="0" err="1" smtClean="0">
                <a:latin typeface="Rockwell" panose="02060603020205020403" pitchFamily="18" charset="0"/>
              </a:rPr>
              <a:t>şı</a:t>
            </a:r>
            <a:r>
              <a:rPr lang="en-US" sz="2000" spc="-50" dirty="0" err="1" smtClean="0">
                <a:latin typeface="Rockwell" panose="02060603020205020403" pitchFamily="18" charset="0"/>
              </a:rPr>
              <a:t>mdan</a:t>
            </a:r>
            <a:r>
              <a:rPr lang="en-US" sz="2000" spc="-50" dirty="0" smtClean="0">
                <a:latin typeface="Rockwell" panose="02060603020205020403" pitchFamily="18" charset="0"/>
              </a:rPr>
              <a:t> A</a:t>
            </a:r>
            <a:r>
              <a:rPr lang="tr-TR" sz="2000" spc="-50" dirty="0" err="1" smtClean="0">
                <a:latin typeface="Rockwell" panose="02060603020205020403" pitchFamily="18" charset="0"/>
              </a:rPr>
              <a:t>şkın</a:t>
            </a:r>
            <a:endParaRPr lang="en-US" sz="2000" spc="-50" dirty="0">
              <a:latin typeface="Rockwell" panose="02060603020205020403" pitchFamily="18" charset="0"/>
            </a:endParaRPr>
          </a:p>
          <a:p>
            <a:pPr marL="800100" indent="-342900" algn="just">
              <a:lnSpc>
                <a:spcPts val="3240"/>
              </a:lnSpc>
              <a:buFont typeface="Symbol" panose="05050102010706020507" pitchFamily="18" charset="2"/>
              <a:buChar char=""/>
            </a:pPr>
            <a:r>
              <a:rPr lang="en-US" sz="2000" spc="-50" dirty="0" smtClean="0">
                <a:latin typeface="Rockwell" panose="02060603020205020403" pitchFamily="18" charset="0"/>
              </a:rPr>
              <a:t>Ba</a:t>
            </a:r>
            <a:r>
              <a:rPr lang="tr-TR" sz="2000" spc="-50" dirty="0" err="1" smtClean="0">
                <a:latin typeface="Rockwell" panose="02060603020205020403" pitchFamily="18" charset="0"/>
              </a:rPr>
              <a:t>şımı</a:t>
            </a:r>
            <a:r>
              <a:rPr lang="en-US" sz="2000" spc="-50" dirty="0" smtClean="0">
                <a:latin typeface="Rockwell" panose="02060603020205020403" pitchFamily="18" charset="0"/>
              </a:rPr>
              <a:t> </a:t>
            </a:r>
            <a:r>
              <a:rPr lang="en-US" sz="2000" spc="-50" dirty="0" err="1" smtClean="0">
                <a:latin typeface="Rockwell" panose="02060603020205020403" pitchFamily="18" charset="0"/>
              </a:rPr>
              <a:t>Ka</a:t>
            </a:r>
            <a:r>
              <a:rPr lang="tr-TR" sz="2000" spc="-50" dirty="0" err="1" smtClean="0">
                <a:latin typeface="Rockwell" panose="02060603020205020403" pitchFamily="18" charset="0"/>
              </a:rPr>
              <a:t>şı</a:t>
            </a:r>
            <a:r>
              <a:rPr lang="en-US" sz="2000" spc="-50" dirty="0" err="1" smtClean="0">
                <a:latin typeface="Rockwell" panose="02060603020205020403" pitchFamily="18" charset="0"/>
              </a:rPr>
              <a:t>yacak</a:t>
            </a:r>
            <a:r>
              <a:rPr lang="en-US" sz="2000" spc="-50" dirty="0" smtClean="0">
                <a:latin typeface="Rockwell" panose="02060603020205020403" pitchFamily="18" charset="0"/>
              </a:rPr>
              <a:t> </a:t>
            </a:r>
            <a:r>
              <a:rPr lang="en-US" sz="2000" spc="-50" dirty="0" err="1">
                <a:latin typeface="Rockwell" panose="02060603020205020403" pitchFamily="18" charset="0"/>
              </a:rPr>
              <a:t>Vaktim</a:t>
            </a:r>
            <a:r>
              <a:rPr lang="en-US" sz="2000" spc="-50" dirty="0">
                <a:latin typeface="Rockwell" panose="02060603020205020403" pitchFamily="18" charset="0"/>
              </a:rPr>
              <a:t> Yok</a:t>
            </a:r>
          </a:p>
          <a:p>
            <a:pPr marL="800100" indent="-342900" algn="just">
              <a:lnSpc>
                <a:spcPts val="3240"/>
              </a:lnSpc>
              <a:buFont typeface="Symbol" panose="05050102010706020507" pitchFamily="18" charset="2"/>
              <a:buChar char=""/>
            </a:pPr>
            <a:r>
              <a:rPr lang="en-US" sz="2000" spc="-50" dirty="0" err="1" smtClean="0">
                <a:latin typeface="Rockwell" panose="02060603020205020403" pitchFamily="18" charset="0"/>
              </a:rPr>
              <a:t>Nefes</a:t>
            </a:r>
            <a:r>
              <a:rPr lang="en-US" sz="2000" spc="-50" dirty="0" smtClean="0">
                <a:latin typeface="Rockwell" panose="02060603020205020403" pitchFamily="18" charset="0"/>
              </a:rPr>
              <a:t> </a:t>
            </a:r>
            <a:r>
              <a:rPr lang="en-US" sz="2000" spc="-50" dirty="0" err="1">
                <a:latin typeface="Rockwell" panose="02060603020205020403" pitchFamily="18" charset="0"/>
              </a:rPr>
              <a:t>Alacak</a:t>
            </a:r>
            <a:r>
              <a:rPr lang="en-US" sz="2000" spc="-50" dirty="0">
                <a:latin typeface="Rockwell" panose="02060603020205020403" pitchFamily="18" charset="0"/>
              </a:rPr>
              <a:t> </a:t>
            </a:r>
            <a:r>
              <a:rPr lang="en-US" sz="2000" spc="-50" dirty="0" err="1">
                <a:latin typeface="Rockwell" panose="02060603020205020403" pitchFamily="18" charset="0"/>
              </a:rPr>
              <a:t>Vaktim</a:t>
            </a:r>
            <a:r>
              <a:rPr lang="en-US" sz="2000" spc="-50" dirty="0">
                <a:latin typeface="Rockwell" panose="02060603020205020403" pitchFamily="18" charset="0"/>
              </a:rPr>
              <a:t> Yok</a:t>
            </a:r>
          </a:p>
          <a:p>
            <a:pPr marL="800100" indent="-342900" algn="just">
              <a:lnSpc>
                <a:spcPts val="3240"/>
              </a:lnSpc>
              <a:buFont typeface="Symbol" panose="05050102010706020507" pitchFamily="18" charset="2"/>
              <a:buChar char=""/>
            </a:pPr>
            <a:r>
              <a:rPr lang="en-US" sz="2000" spc="-50" dirty="0" err="1" smtClean="0">
                <a:latin typeface="Rockwell" panose="02060603020205020403" pitchFamily="18" charset="0"/>
              </a:rPr>
              <a:t>Ko</a:t>
            </a:r>
            <a:r>
              <a:rPr lang="tr-TR" sz="2000" spc="-50" dirty="0" err="1" smtClean="0">
                <a:latin typeface="Rockwell" panose="02060603020205020403" pitchFamily="18" charset="0"/>
              </a:rPr>
              <a:t>şuş</a:t>
            </a:r>
            <a:r>
              <a:rPr lang="en-US" sz="2000" spc="-50" dirty="0" err="1" smtClean="0">
                <a:latin typeface="Rockwell" panose="02060603020205020403" pitchFamily="18" charset="0"/>
              </a:rPr>
              <a:t>turmaktan</a:t>
            </a:r>
            <a:r>
              <a:rPr lang="en-US" sz="2000" spc="-50" dirty="0" smtClean="0">
                <a:latin typeface="Rockwell" panose="02060603020205020403" pitchFamily="18" charset="0"/>
              </a:rPr>
              <a:t> </a:t>
            </a:r>
            <a:r>
              <a:rPr lang="en-US" sz="2000" spc="-50" dirty="0" err="1">
                <a:latin typeface="Rockwell" panose="02060603020205020403" pitchFamily="18" charset="0"/>
              </a:rPr>
              <a:t>Kendime</a:t>
            </a:r>
            <a:r>
              <a:rPr lang="en-US" sz="2000" spc="-50" dirty="0">
                <a:latin typeface="Rockwell" panose="02060603020205020403" pitchFamily="18" charset="0"/>
              </a:rPr>
              <a:t> </a:t>
            </a:r>
            <a:r>
              <a:rPr lang="en-US" sz="2000" spc="-50" dirty="0" err="1">
                <a:latin typeface="Rockwell" panose="02060603020205020403" pitchFamily="18" charset="0"/>
              </a:rPr>
              <a:t>Vakit</a:t>
            </a:r>
            <a:r>
              <a:rPr lang="en-US" sz="2000" spc="-50" dirty="0">
                <a:latin typeface="Rockwell" panose="02060603020205020403" pitchFamily="18" charset="0"/>
              </a:rPr>
              <a:t> </a:t>
            </a:r>
            <a:r>
              <a:rPr lang="en-US" sz="2000" spc="-50" dirty="0" smtClean="0">
                <a:latin typeface="Rockwell" panose="02060603020205020403" pitchFamily="18" charset="0"/>
              </a:rPr>
              <a:t>Ay</a:t>
            </a:r>
            <a:r>
              <a:rPr lang="tr-TR" sz="2000" spc="-50" dirty="0" smtClean="0">
                <a:latin typeface="Rockwell" panose="02060603020205020403" pitchFamily="18" charset="0"/>
              </a:rPr>
              <a:t>ı</a:t>
            </a:r>
            <a:r>
              <a:rPr lang="en-US" sz="2000" spc="-50" dirty="0" smtClean="0">
                <a:latin typeface="Rockwell" panose="02060603020205020403" pitchFamily="18" charset="0"/>
              </a:rPr>
              <a:t>ram</a:t>
            </a:r>
            <a:r>
              <a:rPr lang="tr-TR" sz="2000" spc="-50" dirty="0" smtClean="0">
                <a:latin typeface="Rockwell" panose="02060603020205020403" pitchFamily="18" charset="0"/>
              </a:rPr>
              <a:t>ı</a:t>
            </a:r>
            <a:r>
              <a:rPr lang="en-US" sz="2000" spc="-50" dirty="0" err="1" smtClean="0">
                <a:latin typeface="Rockwell" panose="02060603020205020403" pitchFamily="18" charset="0"/>
              </a:rPr>
              <a:t>yorum</a:t>
            </a:r>
            <a:endParaRPr lang="en-US" sz="2000" spc="-50" dirty="0">
              <a:latin typeface="Rockwell" panose="02060603020205020403" pitchFamily="18" charset="0"/>
            </a:endParaRPr>
          </a:p>
          <a:p>
            <a:pPr marL="800100" indent="-342900" algn="just">
              <a:lnSpc>
                <a:spcPts val="3240"/>
              </a:lnSpc>
              <a:spcAft>
                <a:spcPts val="210"/>
              </a:spcAft>
              <a:buFont typeface="Symbol" panose="05050102010706020507" pitchFamily="18" charset="2"/>
              <a:buChar char=""/>
            </a:pPr>
            <a:r>
              <a:rPr lang="en-US" sz="2000" spc="-50" dirty="0" smtClean="0">
                <a:latin typeface="Rockwell" panose="02060603020205020403" pitchFamily="18" charset="0"/>
              </a:rPr>
              <a:t>Bu </a:t>
            </a:r>
            <a:r>
              <a:rPr lang="en-US" sz="2000" spc="-50" dirty="0">
                <a:latin typeface="Rockwell" panose="02060603020205020403" pitchFamily="18" charset="0"/>
              </a:rPr>
              <a:t>Adam Bu Kadar </a:t>
            </a:r>
            <a:r>
              <a:rPr lang="en-US" sz="2000" spc="-50" dirty="0" err="1">
                <a:latin typeface="Rockwell" panose="02060603020205020403" pitchFamily="18" charset="0"/>
              </a:rPr>
              <a:t>Enerjiyi</a:t>
            </a:r>
            <a:r>
              <a:rPr lang="en-US" sz="2000" spc="-50" dirty="0">
                <a:latin typeface="Rockwell" panose="02060603020205020403" pitchFamily="18" charset="0"/>
              </a:rPr>
              <a:t> </a:t>
            </a:r>
            <a:r>
              <a:rPr lang="en-US" sz="2000" spc="-50" dirty="0" err="1">
                <a:latin typeface="Rockwell" panose="02060603020205020403" pitchFamily="18" charset="0"/>
              </a:rPr>
              <a:t>Nereden</a:t>
            </a:r>
            <a:r>
              <a:rPr lang="en-US" sz="2000" spc="-50" dirty="0">
                <a:latin typeface="Rockwell" panose="02060603020205020403" pitchFamily="18" charset="0"/>
              </a:rPr>
              <a:t> </a:t>
            </a:r>
            <a:r>
              <a:rPr lang="en-US" sz="2000" spc="-50" dirty="0" err="1">
                <a:latin typeface="Rockwell" panose="02060603020205020403" pitchFamily="18" charset="0"/>
              </a:rPr>
              <a:t>Buluyor</a:t>
            </a:r>
            <a:r>
              <a:rPr lang="en-US" sz="2000" spc="-50" dirty="0">
                <a:latin typeface="Rockwell" panose="02060603020205020403" pitchFamily="18" charset="0"/>
              </a:rPr>
              <a:t>?</a:t>
            </a:r>
          </a:p>
          <a:p>
            <a:pPr indent="0" algn="just">
              <a:spcAft>
                <a:spcPts val="2520"/>
              </a:spcAft>
            </a:pPr>
            <a:r>
              <a:rPr lang="en-US" sz="2000" spc="-50" dirty="0" smtClean="0">
                <a:solidFill>
                  <a:schemeClr val="accent5">
                    <a:lumMod val="75000"/>
                  </a:schemeClr>
                </a:solidFill>
                <a:latin typeface="Rockwell" panose="02060603020205020403" pitchFamily="18" charset="0"/>
              </a:rPr>
              <a:t>Zaman do</a:t>
            </a:r>
            <a:r>
              <a:rPr lang="tr-TR" sz="2000" spc="-50" dirty="0" smtClean="0">
                <a:solidFill>
                  <a:schemeClr val="accent5">
                    <a:lumMod val="75000"/>
                  </a:schemeClr>
                </a:solidFill>
                <a:latin typeface="Rockwell" panose="02060603020205020403" pitchFamily="18" charset="0"/>
              </a:rPr>
              <a:t>ğ</a:t>
            </a:r>
            <a:r>
              <a:rPr lang="en-US" sz="2000" spc="-50" dirty="0" err="1" smtClean="0">
                <a:solidFill>
                  <a:schemeClr val="accent5">
                    <a:lumMod val="75000"/>
                  </a:schemeClr>
                </a:solidFill>
                <a:latin typeface="Rockwell" panose="02060603020205020403" pitchFamily="18" charset="0"/>
              </a:rPr>
              <a:t>ru</a:t>
            </a:r>
            <a:r>
              <a:rPr lang="en-US" sz="2000" spc="-50" dirty="0" smtClean="0">
                <a:solidFill>
                  <a:schemeClr val="accent5">
                    <a:lumMod val="75000"/>
                  </a:schemeClr>
                </a:solidFill>
                <a:latin typeface="Rockwell" panose="02060603020205020403" pitchFamily="18" charset="0"/>
              </a:rPr>
              <a:t> y</a:t>
            </a:r>
            <a:r>
              <a:rPr lang="tr-TR" sz="2000" spc="-50" dirty="0" smtClean="0">
                <a:solidFill>
                  <a:schemeClr val="accent5">
                    <a:lumMod val="75000"/>
                  </a:schemeClr>
                </a:solidFill>
                <a:latin typeface="Rockwell" panose="02060603020205020403" pitchFamily="18" charset="0"/>
              </a:rPr>
              <a:t>ö</a:t>
            </a:r>
            <a:r>
              <a:rPr lang="en-US" sz="2000" spc="-50" dirty="0" err="1" smtClean="0">
                <a:solidFill>
                  <a:schemeClr val="accent5">
                    <a:lumMod val="75000"/>
                  </a:schemeClr>
                </a:solidFill>
                <a:latin typeface="Rockwell" panose="02060603020205020403" pitchFamily="18" charset="0"/>
              </a:rPr>
              <a:t>netilemiyorsa</a:t>
            </a:r>
            <a:r>
              <a:rPr lang="en-US" sz="2000" spc="-50" dirty="0" smtClean="0">
                <a:solidFill>
                  <a:schemeClr val="accent5">
                    <a:lumMod val="75000"/>
                  </a:schemeClr>
                </a:solidFill>
                <a:latin typeface="Rockwell" panose="02060603020205020403" pitchFamily="18" charset="0"/>
              </a:rPr>
              <a:t> hi</a:t>
            </a:r>
            <a:r>
              <a:rPr lang="tr-TR" sz="2000" spc="-50" dirty="0" smtClean="0">
                <a:solidFill>
                  <a:schemeClr val="accent5">
                    <a:lumMod val="75000"/>
                  </a:schemeClr>
                </a:solidFill>
                <a:latin typeface="Rockwell" panose="02060603020205020403" pitchFamily="18" charset="0"/>
              </a:rPr>
              <a:t>ç</a:t>
            </a:r>
            <a:r>
              <a:rPr lang="en-US" sz="2000" spc="-50" dirty="0" smtClean="0">
                <a:solidFill>
                  <a:schemeClr val="accent5">
                    <a:lumMod val="75000"/>
                  </a:schemeClr>
                </a:solidFill>
                <a:latin typeface="Rockwell" panose="02060603020205020403" pitchFamily="18" charset="0"/>
              </a:rPr>
              <a:t>bir </a:t>
            </a:r>
            <a:r>
              <a:rPr lang="tr-TR" sz="2000" spc="-50" dirty="0" err="1">
                <a:solidFill>
                  <a:schemeClr val="accent5">
                    <a:lumMod val="75000"/>
                  </a:schemeClr>
                </a:solidFill>
                <a:latin typeface="Rockwell" panose="02060603020205020403" pitchFamily="18" charset="0"/>
              </a:rPr>
              <a:t>ş</a:t>
            </a:r>
            <a:r>
              <a:rPr lang="en-US" sz="2000" spc="-50" dirty="0" err="1" smtClean="0">
                <a:solidFill>
                  <a:schemeClr val="accent5">
                    <a:lumMod val="75000"/>
                  </a:schemeClr>
                </a:solidFill>
                <a:latin typeface="Rockwell" panose="02060603020205020403" pitchFamily="18" charset="0"/>
              </a:rPr>
              <a:t>ey</a:t>
            </a:r>
            <a:r>
              <a:rPr lang="en-US" sz="2000" spc="-50" dirty="0" smtClean="0">
                <a:solidFill>
                  <a:schemeClr val="accent5">
                    <a:lumMod val="75000"/>
                  </a:schemeClr>
                </a:solidFill>
                <a:latin typeface="Rockwell" panose="02060603020205020403" pitchFamily="18" charset="0"/>
              </a:rPr>
              <a:t> do</a:t>
            </a:r>
            <a:r>
              <a:rPr lang="tr-TR" sz="2000" spc="-50" dirty="0">
                <a:solidFill>
                  <a:schemeClr val="accent5">
                    <a:lumMod val="75000"/>
                  </a:schemeClr>
                </a:solidFill>
                <a:latin typeface="Rockwell" panose="02060603020205020403" pitchFamily="18" charset="0"/>
              </a:rPr>
              <a:t>ğ</a:t>
            </a:r>
            <a:r>
              <a:rPr lang="en-US" sz="2000" spc="-50" dirty="0" err="1" smtClean="0">
                <a:solidFill>
                  <a:schemeClr val="accent5">
                    <a:lumMod val="75000"/>
                  </a:schemeClr>
                </a:solidFill>
                <a:latin typeface="Rockwell" panose="02060603020205020403" pitchFamily="18" charset="0"/>
              </a:rPr>
              <a:t>ru</a:t>
            </a:r>
            <a:r>
              <a:rPr lang="en-US" sz="2000" spc="-50" dirty="0" smtClean="0">
                <a:solidFill>
                  <a:schemeClr val="accent5">
                    <a:lumMod val="75000"/>
                  </a:schemeClr>
                </a:solidFill>
                <a:latin typeface="Rockwell" panose="02060603020205020403" pitchFamily="18" charset="0"/>
              </a:rPr>
              <a:t> y</a:t>
            </a:r>
            <a:r>
              <a:rPr lang="tr-TR" sz="2000" spc="-50" dirty="0" smtClean="0">
                <a:solidFill>
                  <a:schemeClr val="accent5">
                    <a:lumMod val="75000"/>
                  </a:schemeClr>
                </a:solidFill>
                <a:latin typeface="Rockwell" panose="02060603020205020403" pitchFamily="18" charset="0"/>
              </a:rPr>
              <a:t>ö</a:t>
            </a:r>
            <a:r>
              <a:rPr lang="en-US" sz="2000" spc="-50" dirty="0" err="1" smtClean="0">
                <a:solidFill>
                  <a:schemeClr val="accent5">
                    <a:lumMod val="75000"/>
                  </a:schemeClr>
                </a:solidFill>
                <a:latin typeface="Rockwell" panose="02060603020205020403" pitchFamily="18" charset="0"/>
              </a:rPr>
              <a:t>netilemiyor</a:t>
            </a:r>
            <a:r>
              <a:rPr lang="en-US" sz="2000" spc="-50" dirty="0" smtClean="0">
                <a:solidFill>
                  <a:schemeClr val="accent5">
                    <a:lumMod val="75000"/>
                  </a:schemeClr>
                </a:solidFill>
                <a:latin typeface="Rockwell" panose="02060603020205020403" pitchFamily="18" charset="0"/>
              </a:rPr>
              <a:t> </a:t>
            </a:r>
            <a:r>
              <a:rPr lang="en-US" sz="2000" spc="-50" dirty="0" err="1">
                <a:solidFill>
                  <a:schemeClr val="accent5">
                    <a:lumMod val="75000"/>
                  </a:schemeClr>
                </a:solidFill>
                <a:latin typeface="Rockwell" panose="02060603020205020403" pitchFamily="18" charset="0"/>
              </a:rPr>
              <a:t>demektir</a:t>
            </a:r>
            <a:r>
              <a:rPr lang="en-US" sz="2000" spc="-50" dirty="0">
                <a:solidFill>
                  <a:schemeClr val="accent5">
                    <a:lumMod val="75000"/>
                  </a:schemeClr>
                </a:solidFill>
                <a:latin typeface="Rockwell" panose="02060603020205020403" pitchFamily="18" charset="0"/>
              </a:rPr>
              <a:t>.</a:t>
            </a:r>
          </a:p>
        </p:txBody>
      </p:sp>
    </p:spTree>
    <p:extLst>
      <p:ext uri="{BB962C8B-B14F-4D97-AF65-F5344CB8AC3E}">
        <p14:creationId xmlns:p14="http://schemas.microsoft.com/office/powerpoint/2010/main" val="1009428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81200" y="685801"/>
            <a:ext cx="8153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tr-TR" sz="4000" b="1">
                <a:solidFill>
                  <a:srgbClr val="000000"/>
                </a:solidFill>
                <a:effectLst>
                  <a:outerShdw blurRad="38100" dist="38100" dir="2700000" algn="tl">
                    <a:srgbClr val="FFFFFF"/>
                  </a:outerShdw>
                </a:effectLst>
                <a:latin typeface="Comic Sans MS" pitchFamily="66" charset="0"/>
                <a:cs typeface="Times New Roman" charset="0"/>
              </a:rPr>
              <a:t>“BAŞARIYA GİDEN YOL ÇOK ÇALIŞMAKTAN DEĞİL, SİSTEMLİ ÇALIŞMAKTAN GEÇER “</a:t>
            </a:r>
            <a:br>
              <a:rPr kumimoji="1" lang="tr-TR" sz="4000" b="1">
                <a:solidFill>
                  <a:srgbClr val="000000"/>
                </a:solidFill>
                <a:effectLst>
                  <a:outerShdw blurRad="38100" dist="38100" dir="2700000" algn="tl">
                    <a:srgbClr val="FFFFFF"/>
                  </a:outerShdw>
                </a:effectLst>
                <a:latin typeface="Comic Sans MS" pitchFamily="66" charset="0"/>
                <a:cs typeface="Times New Roman" charset="0"/>
              </a:rPr>
            </a:br>
            <a:r>
              <a:rPr kumimoji="1" lang="tr-TR" sz="2400">
                <a:latin typeface="Times New Roman" charset="0"/>
                <a:cs typeface="Times New Roman" charset="0"/>
              </a:rPr>
              <a:t/>
            </a:r>
            <a:br>
              <a:rPr kumimoji="1" lang="tr-TR" sz="2400">
                <a:latin typeface="Times New Roman" charset="0"/>
                <a:cs typeface="Times New Roman" charset="0"/>
              </a:rPr>
            </a:br>
            <a:endParaRPr kumimoji="1" lang="tr-TR" sz="2400">
              <a:latin typeface="Times New Roman" charset="0"/>
              <a:cs typeface="Times New Roman" charset="0"/>
            </a:endParaRPr>
          </a:p>
        </p:txBody>
      </p:sp>
      <p:pic>
        <p:nvPicPr>
          <p:cNvPr id="27651" name="Picture 3" descr="BS0055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7300" y="3276600"/>
            <a:ext cx="52705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82143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95400" y="1788454"/>
            <a:ext cx="9232900" cy="2910546"/>
          </a:xfrm>
        </p:spPr>
        <p:txBody>
          <a:bodyPr>
            <a:normAutofit fontScale="90000"/>
          </a:bodyPr>
          <a:lstStyle/>
          <a:p>
            <a:pPr algn="ctr"/>
            <a:r>
              <a:rPr lang="tr-TR" b="1" dirty="0" smtClean="0">
                <a:latin typeface="Rockwell" panose="02060603020205020403" pitchFamily="18" charset="0"/>
              </a:rPr>
              <a:t>KEYİFLİ VE VERİMLİ ZAMANLARINIZ OLSUN</a:t>
            </a:r>
            <a:endParaRPr lang="tr-TR" b="1" dirty="0">
              <a:latin typeface="Rockwell" panose="02060603020205020403" pitchFamily="18" charset="0"/>
            </a:endParaRPr>
          </a:p>
        </p:txBody>
      </p:sp>
    </p:spTree>
    <p:extLst>
      <p:ext uri="{BB962C8B-B14F-4D97-AF65-F5344CB8AC3E}">
        <p14:creationId xmlns:p14="http://schemas.microsoft.com/office/powerpoint/2010/main" val="154065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371600" y="685800"/>
            <a:ext cx="9601200" cy="881743"/>
          </a:xfrm>
          <a:prstGeom prst="rect">
            <a:avLst/>
          </a:prstGeom>
        </p:spPr>
        <p:txBody>
          <a:bodyPr wrap="none" lIns="0" tIns="0" rIns="0" bIns="0">
            <a:noAutofit/>
          </a:bodyPr>
          <a:lstStyle/>
          <a:p>
            <a:pPr indent="0">
              <a:spcAft>
                <a:spcPts val="3780"/>
              </a:spcAft>
            </a:pPr>
            <a:r>
              <a:rPr lang="en-US" sz="4800" b="1" spc="-100" dirty="0" smtClean="0">
                <a:latin typeface="Rockwell" panose="02060603020205020403" pitchFamily="18" charset="0"/>
              </a:rPr>
              <a:t>ZAMAN Y</a:t>
            </a:r>
            <a:r>
              <a:rPr lang="tr-TR" sz="4800" b="1" spc="-100" dirty="0" smtClean="0">
                <a:latin typeface="Rockwell" panose="02060603020205020403" pitchFamily="18" charset="0"/>
              </a:rPr>
              <a:t>Ö</a:t>
            </a:r>
            <a:r>
              <a:rPr lang="en-US" sz="4800" b="1" spc="-100" dirty="0" smtClean="0">
                <a:latin typeface="Rockwell" panose="02060603020205020403" pitchFamily="18" charset="0"/>
              </a:rPr>
              <a:t>NE</a:t>
            </a:r>
            <a:r>
              <a:rPr lang="tr-TR" sz="4800" b="1" spc="-100" dirty="0" smtClean="0">
                <a:latin typeface="Rockwell" panose="02060603020205020403" pitchFamily="18" charset="0"/>
              </a:rPr>
              <a:t>TİMİ</a:t>
            </a:r>
            <a:endParaRPr lang="en-US" sz="4800" b="1" spc="-100" dirty="0">
              <a:latin typeface="Rockwell" panose="02060603020205020403" pitchFamily="18" charset="0"/>
            </a:endParaRPr>
          </a:p>
        </p:txBody>
      </p:sp>
      <p:sp>
        <p:nvSpPr>
          <p:cNvPr id="5" name="Dikdörtgen 4"/>
          <p:cNvSpPr/>
          <p:nvPr/>
        </p:nvSpPr>
        <p:spPr>
          <a:xfrm>
            <a:off x="1161288" y="2148839"/>
            <a:ext cx="9704832" cy="4513217"/>
          </a:xfrm>
          <a:prstGeom prst="rect">
            <a:avLst/>
          </a:prstGeom>
        </p:spPr>
        <p:txBody>
          <a:bodyPr lIns="0" tIns="0" rIns="0" bIns="0">
            <a:noAutofit/>
          </a:bodyPr>
          <a:lstStyle/>
          <a:p>
            <a:pPr marL="342900" indent="-342900">
              <a:spcBef>
                <a:spcPts val="600"/>
              </a:spcBef>
              <a:spcAft>
                <a:spcPts val="630"/>
              </a:spcAft>
              <a:buFont typeface="Wingdings" panose="05000000000000000000" pitchFamily="2" charset="2"/>
              <a:buChar char="Ø"/>
            </a:pPr>
            <a:r>
              <a:rPr lang="tr-TR" sz="1900" dirty="0" smtClean="0">
                <a:latin typeface="Arial"/>
              </a:rPr>
              <a:t>Sorumluluklarımızın gereğini yerine getirmeye yönelik olarak yaptığımız faaliyetlerin planlanması, uygulanması ve denetlenmesi süreçlerinden oluşan daimi bir döngüdür.</a:t>
            </a:r>
          </a:p>
          <a:p>
            <a:pPr marL="342900" indent="-342900">
              <a:spcBef>
                <a:spcPts val="600"/>
              </a:spcBef>
              <a:spcAft>
                <a:spcPts val="630"/>
              </a:spcAft>
              <a:buFont typeface="Wingdings" panose="05000000000000000000" pitchFamily="2" charset="2"/>
              <a:buChar char="Ø"/>
            </a:pPr>
            <a:r>
              <a:rPr lang="tr-TR" sz="1900" dirty="0" smtClean="0">
                <a:latin typeface="Arial"/>
              </a:rPr>
              <a:t>Zamanı mümkün olduğunca etkin ve etkili bir biçimde kullanma ve denetleme sistemidir.</a:t>
            </a:r>
          </a:p>
          <a:p>
            <a:pPr marL="342900" marR="873252" indent="-342900">
              <a:spcBef>
                <a:spcPts val="600"/>
              </a:spcBef>
              <a:spcAft>
                <a:spcPts val="630"/>
              </a:spcAft>
              <a:buFont typeface="Wingdings" panose="05000000000000000000" pitchFamily="2" charset="2"/>
              <a:buChar char="Ø"/>
            </a:pPr>
            <a:r>
              <a:rPr lang="tr-TR" sz="1900" dirty="0" smtClean="0">
                <a:latin typeface="Arial"/>
              </a:rPr>
              <a:t>Zaman yönetimi karar ve planlama ile ilgilidir</a:t>
            </a:r>
          </a:p>
          <a:p>
            <a:pPr marL="342900" marR="873252" indent="-342900">
              <a:spcBef>
                <a:spcPts val="600"/>
              </a:spcBef>
              <a:spcAft>
                <a:spcPts val="630"/>
              </a:spcAft>
              <a:buFont typeface="Wingdings" panose="05000000000000000000" pitchFamily="2" charset="2"/>
              <a:buChar char="Ø"/>
            </a:pPr>
            <a:r>
              <a:rPr lang="tr-TR" sz="1900" dirty="0" smtClean="0">
                <a:latin typeface="Arial"/>
              </a:rPr>
              <a:t>Zaman yönetimi bireysel ve kurumsal boyut içerir.</a:t>
            </a:r>
          </a:p>
          <a:p>
            <a:pPr marL="342900" marR="873252" indent="-342900">
              <a:spcBef>
                <a:spcPts val="600"/>
              </a:spcBef>
              <a:spcAft>
                <a:spcPts val="630"/>
              </a:spcAft>
              <a:buFont typeface="Wingdings" panose="05000000000000000000" pitchFamily="2" charset="2"/>
              <a:buChar char="Ø"/>
            </a:pPr>
            <a:r>
              <a:rPr lang="tr-TR" sz="1900" dirty="0" smtClean="0">
                <a:latin typeface="Arial"/>
              </a:rPr>
              <a:t>Zaman yönetim bir sonuç değil bir süreçtir.</a:t>
            </a:r>
          </a:p>
          <a:p>
            <a:pPr marL="342900" marR="873252" indent="-342900">
              <a:spcBef>
                <a:spcPts val="600"/>
              </a:spcBef>
              <a:spcAft>
                <a:spcPts val="630"/>
              </a:spcAft>
              <a:buFont typeface="Wingdings" panose="05000000000000000000" pitchFamily="2" charset="2"/>
              <a:buChar char="Ø"/>
            </a:pPr>
            <a:r>
              <a:rPr lang="tr-TR" sz="1900" dirty="0" smtClean="0">
                <a:latin typeface="Arial"/>
              </a:rPr>
              <a:t>Zaman yönetim yaklaşımı bir reçete değildir.</a:t>
            </a:r>
          </a:p>
          <a:p>
            <a:pPr marL="342900" marR="873252" indent="-342900">
              <a:spcBef>
                <a:spcPts val="600"/>
              </a:spcBef>
              <a:spcAft>
                <a:spcPts val="630"/>
              </a:spcAft>
              <a:buFont typeface="Wingdings" panose="05000000000000000000" pitchFamily="2" charset="2"/>
              <a:buChar char="Ø"/>
            </a:pPr>
            <a:r>
              <a:rPr lang="tr-TR" sz="1900" dirty="0" smtClean="0">
                <a:latin typeface="Arial"/>
              </a:rPr>
              <a:t>Zaman Yönetimi daha çok çalışmak değil daha etkin ve daha akıllıca çalışmaktır.</a:t>
            </a:r>
          </a:p>
          <a:p>
            <a:pPr marL="342900" marR="873252" indent="-342900">
              <a:spcBef>
                <a:spcPts val="600"/>
              </a:spcBef>
              <a:spcAft>
                <a:spcPts val="630"/>
              </a:spcAft>
              <a:buFont typeface="Wingdings" panose="05000000000000000000" pitchFamily="2" charset="2"/>
              <a:buChar char="Ø"/>
            </a:pPr>
            <a:endParaRPr lang="tr-TR" sz="1900" dirty="0">
              <a:latin typeface="Arial"/>
            </a:endParaRPr>
          </a:p>
        </p:txBody>
      </p:sp>
    </p:spTree>
    <p:extLst>
      <p:ext uri="{BB962C8B-B14F-4D97-AF65-F5344CB8AC3E}">
        <p14:creationId xmlns:p14="http://schemas.microsoft.com/office/powerpoint/2010/main" val="2424445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prstGeom prst="rect">
            <a:avLst/>
          </a:prstGeom>
        </p:spPr>
        <p:txBody>
          <a:bodyPr wrap="none" lIns="0" tIns="0" rIns="0" bIns="0">
            <a:noAutofit/>
          </a:bodyPr>
          <a:lstStyle/>
          <a:p>
            <a:pPr indent="0">
              <a:spcAft>
                <a:spcPts val="5670"/>
              </a:spcAft>
            </a:pPr>
            <a:r>
              <a:rPr lang="en-US" sz="4800" b="1" spc="-100" dirty="0" smtClean="0">
                <a:latin typeface="Rockwell" panose="02060603020205020403" pitchFamily="18" charset="0"/>
              </a:rPr>
              <a:t>ZAMANI </a:t>
            </a:r>
            <a:r>
              <a:rPr lang="tr-TR" sz="4800" b="1" spc="-100" dirty="0" smtClean="0">
                <a:latin typeface="Rockwell" panose="02060603020205020403" pitchFamily="18" charset="0"/>
              </a:rPr>
              <a:t> </a:t>
            </a:r>
            <a:r>
              <a:rPr lang="en-US" sz="4800" b="1" spc="-100" dirty="0" smtClean="0">
                <a:latin typeface="Rockwell" panose="02060603020205020403" pitchFamily="18" charset="0"/>
              </a:rPr>
              <a:t>Y</a:t>
            </a:r>
            <a:r>
              <a:rPr lang="tr-TR" sz="4800" b="1" spc="-100" dirty="0" smtClean="0">
                <a:latin typeface="Rockwell" panose="02060603020205020403" pitchFamily="18" charset="0"/>
              </a:rPr>
              <a:t>Ö</a:t>
            </a:r>
            <a:r>
              <a:rPr lang="en-US" sz="4800" b="1" spc="-100" dirty="0" smtClean="0">
                <a:latin typeface="Rockwell" panose="02060603020205020403" pitchFamily="18" charset="0"/>
              </a:rPr>
              <a:t>NETMEK</a:t>
            </a:r>
            <a:endParaRPr lang="en-US" sz="4800" b="1" spc="-100" dirty="0">
              <a:latin typeface="Rockwell" panose="02060603020205020403" pitchFamily="18" charset="0"/>
            </a:endParaRPr>
          </a:p>
        </p:txBody>
      </p:sp>
      <p:pic>
        <p:nvPicPr>
          <p:cNvPr id="5" name="İçerik Yer Tutucusu 4"/>
          <p:cNvPicPr>
            <a:picLocks noGrp="1" noChangeAspect="1"/>
          </p:cNvPicPr>
          <p:nvPr>
            <p:ph sz="quarter" idx="13"/>
          </p:nvPr>
        </p:nvPicPr>
        <p:blipFill>
          <a:blip r:embed="rId2"/>
          <a:stretch>
            <a:fillRect/>
          </a:stretch>
        </p:blipFill>
        <p:spPr>
          <a:xfrm>
            <a:off x="3487782" y="2041276"/>
            <a:ext cx="5191487" cy="3893616"/>
          </a:xfrm>
          <a:prstGeom prst="rect">
            <a:avLst/>
          </a:prstGeom>
          <a:ln>
            <a:noFill/>
          </a:ln>
          <a:effectLst>
            <a:outerShdw blurRad="292100" dist="139700" dir="2700000" algn="tl" rotWithShape="0">
              <a:srgbClr val="333333">
                <a:alpha val="65000"/>
              </a:srgbClr>
            </a:outerShdw>
          </a:effectLst>
        </p:spPr>
      </p:pic>
      <p:sp>
        <p:nvSpPr>
          <p:cNvPr id="6" name="Dikdörtgen 5"/>
          <p:cNvSpPr/>
          <p:nvPr/>
        </p:nvSpPr>
        <p:spPr>
          <a:xfrm>
            <a:off x="5342861" y="2333878"/>
            <a:ext cx="1481328" cy="274320"/>
          </a:xfrm>
          <a:prstGeom prst="rect">
            <a:avLst/>
          </a:prstGeom>
          <a:solidFill>
            <a:srgbClr val="BF0001"/>
          </a:solidFill>
        </p:spPr>
        <p:txBody>
          <a:bodyPr wrap="none" lIns="0" tIns="0" rIns="0" bIns="0">
            <a:noAutofit/>
          </a:bodyPr>
          <a:lstStyle/>
          <a:p>
            <a:pPr indent="0">
              <a:spcBef>
                <a:spcPts val="5670"/>
              </a:spcBef>
            </a:pPr>
            <a:r>
              <a:rPr lang="tr-TR" b="1" dirty="0" smtClean="0">
                <a:solidFill>
                  <a:srgbClr val="FFFFFF"/>
                </a:solidFill>
                <a:latin typeface="Times New Roman" panose="02020603050405020304" pitchFamily="18" charset="0"/>
                <a:cs typeface="Times New Roman" panose="02020603050405020304" pitchFamily="18" charset="0"/>
              </a:rPr>
              <a:t>Zamanı Algıla</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495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D7AA1D6E-F3E9-4763-A3BC-84DF2E02F60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TM10001105[[fn=kırpılmış]]</Template>
  <TotalTime>821</TotalTime>
  <Words>2731</Words>
  <Application>Microsoft Office PowerPoint</Application>
  <PresentationFormat>Özel</PresentationFormat>
  <Paragraphs>371</Paragraphs>
  <Slides>71</Slides>
  <Notes>6</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Crop</vt:lpstr>
      <vt:lpstr>Hedef belirleme VE  zaman yönetimi</vt:lpstr>
      <vt:lpstr>ZAMAN NEDİR?</vt:lpstr>
      <vt:lpstr>ZAMAN NEDİR?</vt:lpstr>
      <vt:lpstr>GERÇEK ZAMAN</vt:lpstr>
      <vt:lpstr>ÖZNEL ZAMAN</vt:lpstr>
      <vt:lpstr>BİYOLOJİK ZAMAN</vt:lpstr>
      <vt:lpstr>PowerPoint Sunusu</vt:lpstr>
      <vt:lpstr>ZAMAN YÖNETİMİ</vt:lpstr>
      <vt:lpstr>ZAMANI  YÖNETMEK</vt:lpstr>
      <vt:lpstr>ZAMANI ALGILAMAK</vt:lpstr>
      <vt:lpstr>PowerPoint Sunusu</vt:lpstr>
      <vt:lpstr>İÇ DISIPLINDEN YOKSUN OLMAK</vt:lpstr>
      <vt:lpstr>İÇ DİSİPLİN</vt:lpstr>
      <vt:lpstr>Cam Tavan Sendromu</vt:lpstr>
      <vt:lpstr>İÇ DİSİPLİN</vt:lpstr>
      <vt:lpstr>ÖZ YÖNETİM</vt:lpstr>
      <vt:lpstr>OLUMSUZ İÇ DIYALOG</vt:lpstr>
      <vt:lpstr>ZAMANI  YONETMEK</vt:lpstr>
      <vt:lpstr>KENDINI TANIMAK</vt:lpstr>
      <vt:lpstr>ZAMANI  YONETMEK</vt:lpstr>
      <vt:lpstr>ZAMANIMIZI NASIL HARCIYORUZ? </vt:lpstr>
      <vt:lpstr>ZAMAN TUZAKLARI</vt:lpstr>
      <vt:lpstr>ZAMAN TUZAKLARI</vt:lpstr>
      <vt:lpstr>PLANSIZLIK</vt:lpstr>
      <vt:lpstr>BIREYSEL HEDEFLERIN BELIRSIZLIGI</vt:lpstr>
      <vt:lpstr>ERTELEME VE OYALANMA</vt:lpstr>
      <vt:lpstr>GECİKMEYE MÜDAHALE EDİN</vt:lpstr>
      <vt:lpstr>ERTELEMEYLE BAŞA ÇIKMA</vt:lpstr>
      <vt:lpstr>KENDİNE AŞIRI GÜVEN YA DA GÜVENSİZLİK</vt:lpstr>
      <vt:lpstr>ACELECİLİK</vt:lpstr>
      <vt:lpstr>HAYIR DİYEMEME YA DA AŞIRI SOSYALLİK (AÇIK KAPI BIRAKMA)</vt:lpstr>
      <vt:lpstr>KARARSIZLIK</vt:lpstr>
      <vt:lpstr>DAĞINIK ÇALIŞMA ORTAMI</vt:lpstr>
      <vt:lpstr>ZAMANI YONETMEK</vt:lpstr>
      <vt:lpstr>ZAMANIN VERİMLİ KULLANIMI</vt:lpstr>
      <vt:lpstr>PowerPoint Sunusu</vt:lpstr>
      <vt:lpstr>ÖNEM VE ACİLİYET</vt:lpstr>
      <vt:lpstr>ÖNEM VE ACİLİYET</vt:lpstr>
      <vt:lpstr>DEĞERLENDİRME</vt:lpstr>
      <vt:lpstr>ZAMANI VERİMLİ KULLANIN</vt:lpstr>
      <vt:lpstr>Kendini yönetmeyi öğrenmek</vt:lpstr>
      <vt:lpstr>PowerPoint Sunusu</vt:lpstr>
      <vt:lpstr>Zaman Akışının Farkında Olsun</vt:lpstr>
      <vt:lpstr>ENERJINIZI BILIN VE UYUN</vt:lpstr>
      <vt:lpstr>KENDI KENDINIZE SOZ VERIN</vt:lpstr>
      <vt:lpstr>ANALİZ YAPIN</vt:lpstr>
      <vt:lpstr>PLANLAMA EGZERSİZLERİ YAPIN</vt:lpstr>
      <vt:lpstr>ETKİN VE HIZLI OKUMA ÇALIŞMALARI YAPIN</vt:lpstr>
      <vt:lpstr>AMAÇ VE HEDEF BELİRLEME</vt:lpstr>
      <vt:lpstr>PowerPoint Sunusu</vt:lpstr>
      <vt:lpstr>PowerPoint Sunusu</vt:lpstr>
      <vt:lpstr>BAŞARMAK  İÇİN... </vt:lpstr>
      <vt:lpstr>PowerPoint Sunusu</vt:lpstr>
      <vt:lpstr>PowerPoint Sunusu</vt:lpstr>
      <vt:lpstr>   Hedef  Belirlemek Neden  Önemlidir? </vt:lpstr>
      <vt:lpstr>HEDEF TESPİT ETMENİN ÖNEMİ </vt:lpstr>
      <vt:lpstr> Liseye Hazırlık Sürecinde  Hedefimize  Ulaşma   Aşamaları   </vt:lpstr>
      <vt:lpstr>Kendinizi Tanıyın</vt:lpstr>
      <vt:lpstr>Hedefinizi  Tanıyın</vt:lpstr>
      <vt:lpstr>Gücünüzü  Tanıyın</vt:lpstr>
      <vt:lpstr> Gücünüzü  Geliştirmek  Elinizde ...................</vt:lpstr>
      <vt:lpstr>PowerPoint Sunusu</vt:lpstr>
      <vt:lpstr>PowerPoint Sunusu</vt:lpstr>
      <vt:lpstr>HEDEFİNİZİ DÜŞÜNMEK</vt:lpstr>
      <vt:lpstr>Hedef belirlerken kendinize</vt:lpstr>
      <vt:lpstr>AMAÇLARINIZI BELİRLEYİNİZ</vt:lpstr>
      <vt:lpstr>HAYATTA GAYENİZ NEDİR ? </vt:lpstr>
      <vt:lpstr>PowerPoint Sunusu</vt:lpstr>
      <vt:lpstr>PowerPoint Sunusu</vt:lpstr>
      <vt:lpstr>PowerPoint Sunusu</vt:lpstr>
      <vt:lpstr>KEYİFLİ VE VERİMLİ ZAMANLARINIZ OLSUN</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belirleme  zaman yönetimi</dc:title>
  <dc:creator>Emre Oguz</dc:creator>
  <cp:lastModifiedBy>Microsoft</cp:lastModifiedBy>
  <cp:revision>40</cp:revision>
  <dcterms:created xsi:type="dcterms:W3CDTF">2019-12-16T07:32:10Z</dcterms:created>
  <dcterms:modified xsi:type="dcterms:W3CDTF">2021-10-15T07:20:02Z</dcterms:modified>
</cp:coreProperties>
</file>